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2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5143500" cx="9144000"/>
  <p:notesSz cx="6858000" cy="9144000"/>
  <p:embeddedFontLst>
    <p:embeddedFont>
      <p:font typeface="Krona One"/>
      <p:regular r:id="rId13"/>
    </p:embeddedFont>
    <p:embeddedFont>
      <p:font typeface="Jost ExtraBold"/>
      <p:bold r:id="rId14"/>
      <p:boldItalic r:id="rId15"/>
    </p:embeddedFont>
    <p:embeddedFont>
      <p:font typeface="Lato"/>
      <p:regular r:id="rId16"/>
      <p:bold r:id="rId17"/>
      <p:italic r:id="rId18"/>
      <p:boldItalic r:id="rId19"/>
    </p:embeddedFont>
    <p:embeddedFont>
      <p:font typeface="Jost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Jost-regular.fntdata"/><Relationship Id="rId22" Type="http://schemas.openxmlformats.org/officeDocument/2006/relationships/font" Target="fonts/Jost-italic.fntdata"/><Relationship Id="rId21" Type="http://schemas.openxmlformats.org/officeDocument/2006/relationships/font" Target="fonts/Jost-bold.fntdata"/><Relationship Id="rId23" Type="http://schemas.openxmlformats.org/officeDocument/2006/relationships/font" Target="fonts/Jost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KronaOne-regular.fntdata"/><Relationship Id="rId12" Type="http://schemas.openxmlformats.org/officeDocument/2006/relationships/slide" Target="slides/slide8.xml"/><Relationship Id="rId15" Type="http://schemas.openxmlformats.org/officeDocument/2006/relationships/font" Target="fonts/JostExtraBold-boldItalic.fntdata"/><Relationship Id="rId14" Type="http://schemas.openxmlformats.org/officeDocument/2006/relationships/font" Target="fonts/JostExtraBold-bold.fntdata"/><Relationship Id="rId17" Type="http://schemas.openxmlformats.org/officeDocument/2006/relationships/font" Target="fonts/Lato-bold.fntdata"/><Relationship Id="rId16" Type="http://schemas.openxmlformats.org/officeDocument/2006/relationships/font" Target="fonts/Lato-regular.fntdata"/><Relationship Id="rId19" Type="http://schemas.openxmlformats.org/officeDocument/2006/relationships/font" Target="fonts/Lato-boldItalic.fntdata"/><Relationship Id="rId18" Type="http://schemas.openxmlformats.org/officeDocument/2006/relationships/font" Target="fonts/Lato-italic.fntdata"/></Relationships>
</file>

<file path=ppt/media/image1.png>
</file>

<file path=ppt/media/image2.png>
</file>

<file path=ppt/media/image3.png>
</file>

<file path=ppt/media/image4.png>
</file>

<file path=ppt/media/image5.png>
</file>

<file path=ppt/media/image6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2" name="Shape 1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3" name="Google Shape;1393;g124ca15033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4" name="Google Shape;1394;g124ca15033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5" name="Shape 1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6" name="Google Shape;1406;g11b20512f65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7" name="Google Shape;1407;g11b20512f65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2" name="Shape 1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" name="Google Shape;1413;g11b20512f71_0_1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4" name="Google Shape;1414;g11b20512f71_0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0" name="Shape 1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1" name="Google Shape;1421;g12511172e7b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2" name="Google Shape;1422;g12511172e7b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8" name="Shape 1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9" name="Google Shape;1429;g12511172e7b_0_3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0" name="Google Shape;1430;g12511172e7b_0_3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צריך להסביר פה למה בחרנו כל דבר 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5" name="Shape 1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6" name="Google Shape;1436;g12511172e7b_0_3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7" name="Google Shape;1437;g12511172e7b_0_3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2" name="Shape 1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" name="Google Shape;1443;g11b20512f71_0_12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4" name="Google Shape;1444;g11b20512f71_0_1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9" name="Shape 1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0" name="Google Shape;1450;g11b20512f71_0_5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1" name="Google Shape;1451;g11b20512f71_0_5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20000" y="1061438"/>
            <a:ext cx="7704000" cy="168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4500"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2260800" y="2855663"/>
            <a:ext cx="4622400" cy="4101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12" name="Google Shape;12;p2"/>
          <p:cNvGrpSpPr/>
          <p:nvPr/>
        </p:nvGrpSpPr>
        <p:grpSpPr>
          <a:xfrm>
            <a:off x="449825" y="1100"/>
            <a:ext cx="8244125" cy="570400"/>
            <a:chOff x="449825" y="1100"/>
            <a:chExt cx="8244125" cy="570400"/>
          </a:xfrm>
        </p:grpSpPr>
        <p:sp>
          <p:nvSpPr>
            <p:cNvPr id="13" name="Google Shape;13;p2"/>
            <p:cNvSpPr/>
            <p:nvPr/>
          </p:nvSpPr>
          <p:spPr>
            <a:xfrm flipH="1">
              <a:off x="450250" y="503400"/>
              <a:ext cx="8243700" cy="681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" name="Google Shape;14;p2"/>
            <p:cNvGrpSpPr/>
            <p:nvPr/>
          </p:nvGrpSpPr>
          <p:grpSpPr>
            <a:xfrm flipH="1">
              <a:off x="449825" y="1100"/>
              <a:ext cx="8244106" cy="515409"/>
              <a:chOff x="720050" y="0"/>
              <a:chExt cx="7704052" cy="481646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20050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960793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1201537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1442280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1683024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1923767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2164511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2405254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2645997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2886741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3127484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3368228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3608971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3849715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4090458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720050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960793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1201537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1442280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1683024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1923767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2164511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2405254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2645997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2886741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3127484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3368228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3608971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3849715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4090458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4331308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4572051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4812795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5053538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5294282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5535025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5775769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6016512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6257255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6497999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6738742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6979486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7220229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7460973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>
                <a:off x="4331308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>
                <a:off x="4572051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>
                <a:off x="4812795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>
                <a:off x="5053538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>
                <a:off x="5294282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5535025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>
                <a:off x="5775769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>
                <a:off x="6016512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6257255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>
                <a:off x="6497999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>
                <a:off x="6738742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2"/>
              <p:cNvSpPr/>
              <p:nvPr/>
            </p:nvSpPr>
            <p:spPr>
              <a:xfrm>
                <a:off x="6979486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7220229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7460973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7701715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7942458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>
                <a:off x="8183202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7701715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7942458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>
                <a:off x="8183202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9" name="Google Shape;79;p2"/>
          <p:cNvGrpSpPr/>
          <p:nvPr/>
        </p:nvGrpSpPr>
        <p:grpSpPr>
          <a:xfrm flipH="1" rot="10800000">
            <a:off x="8693950" y="0"/>
            <a:ext cx="466800" cy="5143500"/>
            <a:chOff x="-16750" y="0"/>
            <a:chExt cx="466800" cy="5143500"/>
          </a:xfrm>
        </p:grpSpPr>
        <p:sp>
          <p:nvSpPr>
            <p:cNvPr id="80" name="Google Shape;80;p2"/>
            <p:cNvSpPr/>
            <p:nvPr/>
          </p:nvSpPr>
          <p:spPr>
            <a:xfrm>
              <a:off x="-16750" y="0"/>
              <a:ext cx="466800" cy="57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-16750" y="571500"/>
              <a:ext cx="466800" cy="571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-16750" y="1143000"/>
              <a:ext cx="466800" cy="57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-16750" y="1714500"/>
              <a:ext cx="466800" cy="571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-16750" y="2286000"/>
              <a:ext cx="466800" cy="57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-16750" y="2857500"/>
              <a:ext cx="466800" cy="571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-16750" y="3429000"/>
              <a:ext cx="466800" cy="57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-16750" y="4000500"/>
              <a:ext cx="466800" cy="571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-16750" y="4572000"/>
              <a:ext cx="466800" cy="57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2"/>
          <p:cNvGrpSpPr/>
          <p:nvPr/>
        </p:nvGrpSpPr>
        <p:grpSpPr>
          <a:xfrm>
            <a:off x="-16750" y="0"/>
            <a:ext cx="466800" cy="5143500"/>
            <a:chOff x="-16750" y="0"/>
            <a:chExt cx="466800" cy="5143500"/>
          </a:xfrm>
        </p:grpSpPr>
        <p:sp>
          <p:nvSpPr>
            <p:cNvPr id="90" name="Google Shape;90;p2"/>
            <p:cNvSpPr/>
            <p:nvPr/>
          </p:nvSpPr>
          <p:spPr>
            <a:xfrm flipH="1" rot="10800000">
              <a:off x="-16750" y="4572000"/>
              <a:ext cx="466800" cy="57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 flipH="1" rot="10800000">
              <a:off x="-16750" y="4000500"/>
              <a:ext cx="466800" cy="571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 flipH="1" rot="10800000">
              <a:off x="-16750" y="3429000"/>
              <a:ext cx="466800" cy="57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 flipH="1" rot="10800000">
              <a:off x="-16750" y="2857500"/>
              <a:ext cx="466800" cy="571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 flipH="1" rot="10800000">
              <a:off x="-16750" y="2286000"/>
              <a:ext cx="466800" cy="57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 flipH="1" rot="10800000">
              <a:off x="-16750" y="1714500"/>
              <a:ext cx="466800" cy="571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 flipH="1" rot="10800000">
              <a:off x="-16750" y="1143000"/>
              <a:ext cx="466800" cy="57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 flipH="1" rot="10800000">
              <a:off x="-16750" y="571500"/>
              <a:ext cx="466800" cy="571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 flipH="1" rot="10800000">
              <a:off x="-16750" y="0"/>
              <a:ext cx="466800" cy="57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0" name="Google Shape;540;p11"/>
          <p:cNvGrpSpPr/>
          <p:nvPr/>
        </p:nvGrpSpPr>
        <p:grpSpPr>
          <a:xfrm>
            <a:off x="-94" y="1100"/>
            <a:ext cx="9144094" cy="570400"/>
            <a:chOff x="-94" y="1100"/>
            <a:chExt cx="9144094" cy="570400"/>
          </a:xfrm>
        </p:grpSpPr>
        <p:grpSp>
          <p:nvGrpSpPr>
            <p:cNvPr id="541" name="Google Shape;541;p11"/>
            <p:cNvGrpSpPr/>
            <p:nvPr/>
          </p:nvGrpSpPr>
          <p:grpSpPr>
            <a:xfrm>
              <a:off x="300" y="1100"/>
              <a:ext cx="9143700" cy="570400"/>
              <a:chOff x="300" y="1100"/>
              <a:chExt cx="9143700" cy="570400"/>
            </a:xfrm>
          </p:grpSpPr>
          <p:sp>
            <p:nvSpPr>
              <p:cNvPr id="542" name="Google Shape;542;p11"/>
              <p:cNvSpPr/>
              <p:nvPr/>
            </p:nvSpPr>
            <p:spPr>
              <a:xfrm flipH="1">
                <a:off x="300" y="503400"/>
                <a:ext cx="9143700" cy="681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43" name="Google Shape;543;p11"/>
              <p:cNvGrpSpPr/>
              <p:nvPr/>
            </p:nvGrpSpPr>
            <p:grpSpPr>
              <a:xfrm flipH="1">
                <a:off x="449825" y="1100"/>
                <a:ext cx="8244106" cy="515409"/>
                <a:chOff x="720050" y="0"/>
                <a:chExt cx="7704052" cy="481646"/>
              </a:xfrm>
            </p:grpSpPr>
            <p:sp>
              <p:nvSpPr>
                <p:cNvPr id="544" name="Google Shape;544;p11"/>
                <p:cNvSpPr/>
                <p:nvPr/>
              </p:nvSpPr>
              <p:spPr>
                <a:xfrm>
                  <a:off x="720050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5" name="Google Shape;545;p11"/>
                <p:cNvSpPr/>
                <p:nvPr/>
              </p:nvSpPr>
              <p:spPr>
                <a:xfrm>
                  <a:off x="960793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6" name="Google Shape;546;p11"/>
                <p:cNvSpPr/>
                <p:nvPr/>
              </p:nvSpPr>
              <p:spPr>
                <a:xfrm>
                  <a:off x="1201537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7" name="Google Shape;547;p11"/>
                <p:cNvSpPr/>
                <p:nvPr/>
              </p:nvSpPr>
              <p:spPr>
                <a:xfrm>
                  <a:off x="1442280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8" name="Google Shape;548;p11"/>
                <p:cNvSpPr/>
                <p:nvPr/>
              </p:nvSpPr>
              <p:spPr>
                <a:xfrm>
                  <a:off x="1683024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9" name="Google Shape;549;p11"/>
                <p:cNvSpPr/>
                <p:nvPr/>
              </p:nvSpPr>
              <p:spPr>
                <a:xfrm>
                  <a:off x="1923767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0" name="Google Shape;550;p11"/>
                <p:cNvSpPr/>
                <p:nvPr/>
              </p:nvSpPr>
              <p:spPr>
                <a:xfrm>
                  <a:off x="2164511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1" name="Google Shape;551;p11"/>
                <p:cNvSpPr/>
                <p:nvPr/>
              </p:nvSpPr>
              <p:spPr>
                <a:xfrm>
                  <a:off x="2405254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2" name="Google Shape;552;p11"/>
                <p:cNvSpPr/>
                <p:nvPr/>
              </p:nvSpPr>
              <p:spPr>
                <a:xfrm>
                  <a:off x="2645997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3" name="Google Shape;553;p11"/>
                <p:cNvSpPr/>
                <p:nvPr/>
              </p:nvSpPr>
              <p:spPr>
                <a:xfrm>
                  <a:off x="2886741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4" name="Google Shape;554;p11"/>
                <p:cNvSpPr/>
                <p:nvPr/>
              </p:nvSpPr>
              <p:spPr>
                <a:xfrm>
                  <a:off x="3127484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5" name="Google Shape;555;p11"/>
                <p:cNvSpPr/>
                <p:nvPr/>
              </p:nvSpPr>
              <p:spPr>
                <a:xfrm>
                  <a:off x="3368228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6" name="Google Shape;556;p11"/>
                <p:cNvSpPr/>
                <p:nvPr/>
              </p:nvSpPr>
              <p:spPr>
                <a:xfrm>
                  <a:off x="3608971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7" name="Google Shape;557;p11"/>
                <p:cNvSpPr/>
                <p:nvPr/>
              </p:nvSpPr>
              <p:spPr>
                <a:xfrm>
                  <a:off x="3849715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8" name="Google Shape;558;p11"/>
                <p:cNvSpPr/>
                <p:nvPr/>
              </p:nvSpPr>
              <p:spPr>
                <a:xfrm>
                  <a:off x="4090458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9" name="Google Shape;559;p11"/>
                <p:cNvSpPr/>
                <p:nvPr/>
              </p:nvSpPr>
              <p:spPr>
                <a:xfrm>
                  <a:off x="720050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0" name="Google Shape;560;p11"/>
                <p:cNvSpPr/>
                <p:nvPr/>
              </p:nvSpPr>
              <p:spPr>
                <a:xfrm>
                  <a:off x="960793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1" name="Google Shape;561;p11"/>
                <p:cNvSpPr/>
                <p:nvPr/>
              </p:nvSpPr>
              <p:spPr>
                <a:xfrm>
                  <a:off x="1201537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2" name="Google Shape;562;p11"/>
                <p:cNvSpPr/>
                <p:nvPr/>
              </p:nvSpPr>
              <p:spPr>
                <a:xfrm>
                  <a:off x="1442280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3" name="Google Shape;563;p11"/>
                <p:cNvSpPr/>
                <p:nvPr/>
              </p:nvSpPr>
              <p:spPr>
                <a:xfrm>
                  <a:off x="1683024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4" name="Google Shape;564;p11"/>
                <p:cNvSpPr/>
                <p:nvPr/>
              </p:nvSpPr>
              <p:spPr>
                <a:xfrm>
                  <a:off x="1923767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5" name="Google Shape;565;p11"/>
                <p:cNvSpPr/>
                <p:nvPr/>
              </p:nvSpPr>
              <p:spPr>
                <a:xfrm>
                  <a:off x="2164511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6" name="Google Shape;566;p11"/>
                <p:cNvSpPr/>
                <p:nvPr/>
              </p:nvSpPr>
              <p:spPr>
                <a:xfrm>
                  <a:off x="2405254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7" name="Google Shape;567;p11"/>
                <p:cNvSpPr/>
                <p:nvPr/>
              </p:nvSpPr>
              <p:spPr>
                <a:xfrm>
                  <a:off x="2645997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8" name="Google Shape;568;p11"/>
                <p:cNvSpPr/>
                <p:nvPr/>
              </p:nvSpPr>
              <p:spPr>
                <a:xfrm>
                  <a:off x="2886741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9" name="Google Shape;569;p11"/>
                <p:cNvSpPr/>
                <p:nvPr/>
              </p:nvSpPr>
              <p:spPr>
                <a:xfrm>
                  <a:off x="3127484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0" name="Google Shape;570;p11"/>
                <p:cNvSpPr/>
                <p:nvPr/>
              </p:nvSpPr>
              <p:spPr>
                <a:xfrm>
                  <a:off x="3368228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1" name="Google Shape;571;p11"/>
                <p:cNvSpPr/>
                <p:nvPr/>
              </p:nvSpPr>
              <p:spPr>
                <a:xfrm>
                  <a:off x="3608971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2" name="Google Shape;572;p11"/>
                <p:cNvSpPr/>
                <p:nvPr/>
              </p:nvSpPr>
              <p:spPr>
                <a:xfrm>
                  <a:off x="3849715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3" name="Google Shape;573;p11"/>
                <p:cNvSpPr/>
                <p:nvPr/>
              </p:nvSpPr>
              <p:spPr>
                <a:xfrm>
                  <a:off x="4090458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4" name="Google Shape;574;p11"/>
                <p:cNvSpPr/>
                <p:nvPr/>
              </p:nvSpPr>
              <p:spPr>
                <a:xfrm>
                  <a:off x="4331308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5" name="Google Shape;575;p11"/>
                <p:cNvSpPr/>
                <p:nvPr/>
              </p:nvSpPr>
              <p:spPr>
                <a:xfrm>
                  <a:off x="4572051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6" name="Google Shape;576;p11"/>
                <p:cNvSpPr/>
                <p:nvPr/>
              </p:nvSpPr>
              <p:spPr>
                <a:xfrm>
                  <a:off x="4812795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7" name="Google Shape;577;p11"/>
                <p:cNvSpPr/>
                <p:nvPr/>
              </p:nvSpPr>
              <p:spPr>
                <a:xfrm>
                  <a:off x="5053538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8" name="Google Shape;578;p11"/>
                <p:cNvSpPr/>
                <p:nvPr/>
              </p:nvSpPr>
              <p:spPr>
                <a:xfrm>
                  <a:off x="5294282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9" name="Google Shape;579;p11"/>
                <p:cNvSpPr/>
                <p:nvPr/>
              </p:nvSpPr>
              <p:spPr>
                <a:xfrm>
                  <a:off x="5535025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0" name="Google Shape;580;p11"/>
                <p:cNvSpPr/>
                <p:nvPr/>
              </p:nvSpPr>
              <p:spPr>
                <a:xfrm>
                  <a:off x="5775769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1" name="Google Shape;581;p11"/>
                <p:cNvSpPr/>
                <p:nvPr/>
              </p:nvSpPr>
              <p:spPr>
                <a:xfrm>
                  <a:off x="6016512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2" name="Google Shape;582;p11"/>
                <p:cNvSpPr/>
                <p:nvPr/>
              </p:nvSpPr>
              <p:spPr>
                <a:xfrm>
                  <a:off x="6257255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3" name="Google Shape;583;p11"/>
                <p:cNvSpPr/>
                <p:nvPr/>
              </p:nvSpPr>
              <p:spPr>
                <a:xfrm>
                  <a:off x="6497999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4" name="Google Shape;584;p11"/>
                <p:cNvSpPr/>
                <p:nvPr/>
              </p:nvSpPr>
              <p:spPr>
                <a:xfrm>
                  <a:off x="6738742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5" name="Google Shape;585;p11"/>
                <p:cNvSpPr/>
                <p:nvPr/>
              </p:nvSpPr>
              <p:spPr>
                <a:xfrm>
                  <a:off x="6979486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6" name="Google Shape;586;p11"/>
                <p:cNvSpPr/>
                <p:nvPr/>
              </p:nvSpPr>
              <p:spPr>
                <a:xfrm>
                  <a:off x="7220229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7" name="Google Shape;587;p11"/>
                <p:cNvSpPr/>
                <p:nvPr/>
              </p:nvSpPr>
              <p:spPr>
                <a:xfrm>
                  <a:off x="7460973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8" name="Google Shape;588;p11"/>
                <p:cNvSpPr/>
                <p:nvPr/>
              </p:nvSpPr>
              <p:spPr>
                <a:xfrm>
                  <a:off x="4331308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9" name="Google Shape;589;p11"/>
                <p:cNvSpPr/>
                <p:nvPr/>
              </p:nvSpPr>
              <p:spPr>
                <a:xfrm>
                  <a:off x="4572051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0" name="Google Shape;590;p11"/>
                <p:cNvSpPr/>
                <p:nvPr/>
              </p:nvSpPr>
              <p:spPr>
                <a:xfrm>
                  <a:off x="4812795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1" name="Google Shape;591;p11"/>
                <p:cNvSpPr/>
                <p:nvPr/>
              </p:nvSpPr>
              <p:spPr>
                <a:xfrm>
                  <a:off x="5053538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2" name="Google Shape;592;p11"/>
                <p:cNvSpPr/>
                <p:nvPr/>
              </p:nvSpPr>
              <p:spPr>
                <a:xfrm>
                  <a:off x="5294282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3" name="Google Shape;593;p11"/>
                <p:cNvSpPr/>
                <p:nvPr/>
              </p:nvSpPr>
              <p:spPr>
                <a:xfrm>
                  <a:off x="5535025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4" name="Google Shape;594;p11"/>
                <p:cNvSpPr/>
                <p:nvPr/>
              </p:nvSpPr>
              <p:spPr>
                <a:xfrm>
                  <a:off x="5775769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5" name="Google Shape;595;p11"/>
                <p:cNvSpPr/>
                <p:nvPr/>
              </p:nvSpPr>
              <p:spPr>
                <a:xfrm>
                  <a:off x="6016512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6" name="Google Shape;596;p11"/>
                <p:cNvSpPr/>
                <p:nvPr/>
              </p:nvSpPr>
              <p:spPr>
                <a:xfrm>
                  <a:off x="6257255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7" name="Google Shape;597;p11"/>
                <p:cNvSpPr/>
                <p:nvPr/>
              </p:nvSpPr>
              <p:spPr>
                <a:xfrm>
                  <a:off x="6497999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8" name="Google Shape;598;p11"/>
                <p:cNvSpPr/>
                <p:nvPr/>
              </p:nvSpPr>
              <p:spPr>
                <a:xfrm>
                  <a:off x="6738742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9" name="Google Shape;599;p11"/>
                <p:cNvSpPr/>
                <p:nvPr/>
              </p:nvSpPr>
              <p:spPr>
                <a:xfrm>
                  <a:off x="6979486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0" name="Google Shape;600;p11"/>
                <p:cNvSpPr/>
                <p:nvPr/>
              </p:nvSpPr>
              <p:spPr>
                <a:xfrm>
                  <a:off x="7220229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1" name="Google Shape;601;p11"/>
                <p:cNvSpPr/>
                <p:nvPr/>
              </p:nvSpPr>
              <p:spPr>
                <a:xfrm>
                  <a:off x="7460973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2" name="Google Shape;602;p11"/>
                <p:cNvSpPr/>
                <p:nvPr/>
              </p:nvSpPr>
              <p:spPr>
                <a:xfrm>
                  <a:off x="7701715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3" name="Google Shape;603;p11"/>
                <p:cNvSpPr/>
                <p:nvPr/>
              </p:nvSpPr>
              <p:spPr>
                <a:xfrm>
                  <a:off x="7942458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4" name="Google Shape;604;p11"/>
                <p:cNvSpPr/>
                <p:nvPr/>
              </p:nvSpPr>
              <p:spPr>
                <a:xfrm>
                  <a:off x="8183202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5" name="Google Shape;605;p11"/>
                <p:cNvSpPr/>
                <p:nvPr/>
              </p:nvSpPr>
              <p:spPr>
                <a:xfrm>
                  <a:off x="7701715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6" name="Google Shape;606;p11"/>
                <p:cNvSpPr/>
                <p:nvPr/>
              </p:nvSpPr>
              <p:spPr>
                <a:xfrm>
                  <a:off x="7942458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7" name="Google Shape;607;p11"/>
                <p:cNvSpPr/>
                <p:nvPr/>
              </p:nvSpPr>
              <p:spPr>
                <a:xfrm>
                  <a:off x="8183202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608" name="Google Shape;608;p11"/>
            <p:cNvGrpSpPr/>
            <p:nvPr/>
          </p:nvGrpSpPr>
          <p:grpSpPr>
            <a:xfrm flipH="1">
              <a:off x="-94" y="1100"/>
              <a:ext cx="449926" cy="515409"/>
              <a:chOff x="7942458" y="0"/>
              <a:chExt cx="420452" cy="481646"/>
            </a:xfrm>
          </p:grpSpPr>
          <p:sp>
            <p:nvSpPr>
              <p:cNvPr id="609" name="Google Shape;609;p11"/>
              <p:cNvSpPr/>
              <p:nvPr/>
            </p:nvSpPr>
            <p:spPr>
              <a:xfrm>
                <a:off x="7942458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" name="Google Shape;610;p11"/>
              <p:cNvSpPr/>
              <p:nvPr/>
            </p:nvSpPr>
            <p:spPr>
              <a:xfrm>
                <a:off x="8183210" y="0"/>
                <a:ext cx="1797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" name="Google Shape;611;p11"/>
              <p:cNvSpPr/>
              <p:nvPr/>
            </p:nvSpPr>
            <p:spPr>
              <a:xfrm>
                <a:off x="7942458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" name="Google Shape;612;p11"/>
              <p:cNvSpPr/>
              <p:nvPr/>
            </p:nvSpPr>
            <p:spPr>
              <a:xfrm>
                <a:off x="8183210" y="240741"/>
                <a:ext cx="1797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13" name="Google Shape;613;p11"/>
            <p:cNvGrpSpPr/>
            <p:nvPr/>
          </p:nvGrpSpPr>
          <p:grpSpPr>
            <a:xfrm flipH="1">
              <a:off x="8693950" y="1100"/>
              <a:ext cx="449923" cy="515409"/>
              <a:chOff x="8003652" y="0"/>
              <a:chExt cx="420450" cy="481646"/>
            </a:xfrm>
          </p:grpSpPr>
          <p:sp>
            <p:nvSpPr>
              <p:cNvPr id="614" name="Google Shape;614;p11"/>
              <p:cNvSpPr/>
              <p:nvPr/>
            </p:nvSpPr>
            <p:spPr>
              <a:xfrm>
                <a:off x="8003652" y="0"/>
                <a:ext cx="1797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" name="Google Shape;615;p11"/>
              <p:cNvSpPr/>
              <p:nvPr/>
            </p:nvSpPr>
            <p:spPr>
              <a:xfrm>
                <a:off x="8183202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" name="Google Shape;616;p11"/>
              <p:cNvSpPr/>
              <p:nvPr/>
            </p:nvSpPr>
            <p:spPr>
              <a:xfrm>
                <a:off x="8003652" y="240741"/>
                <a:ext cx="1797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" name="Google Shape;617;p11"/>
              <p:cNvSpPr/>
              <p:nvPr/>
            </p:nvSpPr>
            <p:spPr>
              <a:xfrm>
                <a:off x="8183202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18" name="Google Shape;618;p11"/>
          <p:cNvSpPr txBox="1"/>
          <p:nvPr>
            <p:ph hasCustomPrompt="1" type="title"/>
          </p:nvPr>
        </p:nvSpPr>
        <p:spPr>
          <a:xfrm>
            <a:off x="720000" y="1018200"/>
            <a:ext cx="7704000" cy="157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01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19" name="Google Shape;619;p11"/>
          <p:cNvSpPr txBox="1"/>
          <p:nvPr>
            <p:ph idx="1" type="subTitle"/>
          </p:nvPr>
        </p:nvSpPr>
        <p:spPr>
          <a:xfrm>
            <a:off x="720000" y="2701425"/>
            <a:ext cx="7704000" cy="48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13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Krona One"/>
                <a:ea typeface="Krona One"/>
                <a:cs typeface="Krona One"/>
                <a:sym typeface="Kron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23" name="Google Shape;623;p13"/>
          <p:cNvSpPr txBox="1"/>
          <p:nvPr>
            <p:ph hasCustomPrompt="1" idx="2" type="title"/>
          </p:nvPr>
        </p:nvSpPr>
        <p:spPr>
          <a:xfrm>
            <a:off x="949088" y="1653675"/>
            <a:ext cx="838800" cy="8406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0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24" name="Google Shape;624;p13"/>
          <p:cNvSpPr txBox="1"/>
          <p:nvPr>
            <p:ph idx="3" type="title"/>
          </p:nvPr>
        </p:nvSpPr>
        <p:spPr>
          <a:xfrm>
            <a:off x="1940287" y="1653675"/>
            <a:ext cx="2347500" cy="34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625" name="Google Shape;625;p13"/>
          <p:cNvSpPr txBox="1"/>
          <p:nvPr>
            <p:ph idx="1" type="subTitle"/>
          </p:nvPr>
        </p:nvSpPr>
        <p:spPr>
          <a:xfrm>
            <a:off x="1940287" y="1996975"/>
            <a:ext cx="2347500" cy="49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latin typeface="Jost"/>
                <a:ea typeface="Jost"/>
                <a:cs typeface="Jost"/>
                <a:sym typeface="Jos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26" name="Google Shape;626;p13"/>
          <p:cNvSpPr txBox="1"/>
          <p:nvPr>
            <p:ph hasCustomPrompt="1" idx="4" type="title"/>
          </p:nvPr>
        </p:nvSpPr>
        <p:spPr>
          <a:xfrm>
            <a:off x="949088" y="3260400"/>
            <a:ext cx="838800" cy="8388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0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27" name="Google Shape;627;p13"/>
          <p:cNvSpPr txBox="1"/>
          <p:nvPr>
            <p:ph idx="5" type="title"/>
          </p:nvPr>
        </p:nvSpPr>
        <p:spPr>
          <a:xfrm>
            <a:off x="1940287" y="3259050"/>
            <a:ext cx="2347500" cy="34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628" name="Google Shape;628;p13"/>
          <p:cNvSpPr txBox="1"/>
          <p:nvPr>
            <p:ph idx="6" type="subTitle"/>
          </p:nvPr>
        </p:nvSpPr>
        <p:spPr>
          <a:xfrm>
            <a:off x="1940287" y="3602350"/>
            <a:ext cx="2347500" cy="49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latin typeface="Jost"/>
                <a:ea typeface="Jost"/>
                <a:cs typeface="Jost"/>
                <a:sym typeface="Jos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29" name="Google Shape;629;p13"/>
          <p:cNvSpPr txBox="1"/>
          <p:nvPr>
            <p:ph hasCustomPrompt="1" idx="7" type="title"/>
          </p:nvPr>
        </p:nvSpPr>
        <p:spPr>
          <a:xfrm>
            <a:off x="4856212" y="1651100"/>
            <a:ext cx="838800" cy="8388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0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30" name="Google Shape;630;p13"/>
          <p:cNvSpPr txBox="1"/>
          <p:nvPr>
            <p:ph idx="8" type="title"/>
          </p:nvPr>
        </p:nvSpPr>
        <p:spPr>
          <a:xfrm>
            <a:off x="5847412" y="1653675"/>
            <a:ext cx="2347500" cy="34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631" name="Google Shape;631;p13"/>
          <p:cNvSpPr txBox="1"/>
          <p:nvPr>
            <p:ph idx="9" type="subTitle"/>
          </p:nvPr>
        </p:nvSpPr>
        <p:spPr>
          <a:xfrm>
            <a:off x="5847412" y="1996974"/>
            <a:ext cx="2347500" cy="49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latin typeface="Jost"/>
                <a:ea typeface="Jost"/>
                <a:cs typeface="Jost"/>
                <a:sym typeface="Jos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32" name="Google Shape;632;p13"/>
          <p:cNvSpPr txBox="1"/>
          <p:nvPr>
            <p:ph hasCustomPrompt="1" idx="13" type="title"/>
          </p:nvPr>
        </p:nvSpPr>
        <p:spPr>
          <a:xfrm>
            <a:off x="4857812" y="3260400"/>
            <a:ext cx="838800" cy="8388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0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33" name="Google Shape;633;p13"/>
          <p:cNvSpPr txBox="1"/>
          <p:nvPr>
            <p:ph idx="14" type="title"/>
          </p:nvPr>
        </p:nvSpPr>
        <p:spPr>
          <a:xfrm>
            <a:off x="5847412" y="3259051"/>
            <a:ext cx="2347500" cy="34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634" name="Google Shape;634;p13"/>
          <p:cNvSpPr txBox="1"/>
          <p:nvPr>
            <p:ph idx="15" type="subTitle"/>
          </p:nvPr>
        </p:nvSpPr>
        <p:spPr>
          <a:xfrm>
            <a:off x="5847412" y="3602350"/>
            <a:ext cx="2347500" cy="49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latin typeface="Jost"/>
                <a:ea typeface="Jost"/>
                <a:cs typeface="Jost"/>
                <a:sym typeface="Jos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635" name="Google Shape;635;p13"/>
          <p:cNvGrpSpPr/>
          <p:nvPr/>
        </p:nvGrpSpPr>
        <p:grpSpPr>
          <a:xfrm>
            <a:off x="-16750" y="0"/>
            <a:ext cx="9177500" cy="5143500"/>
            <a:chOff x="-16750" y="0"/>
            <a:chExt cx="9177500" cy="5143500"/>
          </a:xfrm>
        </p:grpSpPr>
        <p:grpSp>
          <p:nvGrpSpPr>
            <p:cNvPr id="636" name="Google Shape;636;p13"/>
            <p:cNvGrpSpPr/>
            <p:nvPr/>
          </p:nvGrpSpPr>
          <p:grpSpPr>
            <a:xfrm flipH="1" rot="10800000">
              <a:off x="8693950" y="0"/>
              <a:ext cx="466800" cy="5143500"/>
              <a:chOff x="-16750" y="0"/>
              <a:chExt cx="466800" cy="5143500"/>
            </a:xfrm>
          </p:grpSpPr>
          <p:sp>
            <p:nvSpPr>
              <p:cNvPr id="637" name="Google Shape;637;p13"/>
              <p:cNvSpPr/>
              <p:nvPr/>
            </p:nvSpPr>
            <p:spPr>
              <a:xfrm>
                <a:off x="-16750" y="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" name="Google Shape;638;p13"/>
              <p:cNvSpPr/>
              <p:nvPr/>
            </p:nvSpPr>
            <p:spPr>
              <a:xfrm>
                <a:off x="-16750" y="571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" name="Google Shape;639;p13"/>
              <p:cNvSpPr/>
              <p:nvPr/>
            </p:nvSpPr>
            <p:spPr>
              <a:xfrm>
                <a:off x="-16750" y="1143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" name="Google Shape;640;p13"/>
              <p:cNvSpPr/>
              <p:nvPr/>
            </p:nvSpPr>
            <p:spPr>
              <a:xfrm>
                <a:off x="-16750" y="1714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" name="Google Shape;641;p13"/>
              <p:cNvSpPr/>
              <p:nvPr/>
            </p:nvSpPr>
            <p:spPr>
              <a:xfrm>
                <a:off x="-16750" y="2286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" name="Google Shape;642;p13"/>
              <p:cNvSpPr/>
              <p:nvPr/>
            </p:nvSpPr>
            <p:spPr>
              <a:xfrm>
                <a:off x="-16750" y="2857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" name="Google Shape;643;p13"/>
              <p:cNvSpPr/>
              <p:nvPr/>
            </p:nvSpPr>
            <p:spPr>
              <a:xfrm>
                <a:off x="-16750" y="3429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" name="Google Shape;644;p13"/>
              <p:cNvSpPr/>
              <p:nvPr/>
            </p:nvSpPr>
            <p:spPr>
              <a:xfrm>
                <a:off x="-16750" y="4000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" name="Google Shape;645;p13"/>
              <p:cNvSpPr/>
              <p:nvPr/>
            </p:nvSpPr>
            <p:spPr>
              <a:xfrm>
                <a:off x="-16750" y="4572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46" name="Google Shape;646;p13"/>
            <p:cNvGrpSpPr/>
            <p:nvPr/>
          </p:nvGrpSpPr>
          <p:grpSpPr>
            <a:xfrm>
              <a:off x="-16750" y="0"/>
              <a:ext cx="466800" cy="5143500"/>
              <a:chOff x="-16750" y="0"/>
              <a:chExt cx="466800" cy="5143500"/>
            </a:xfrm>
          </p:grpSpPr>
          <p:sp>
            <p:nvSpPr>
              <p:cNvPr id="647" name="Google Shape;647;p13"/>
              <p:cNvSpPr/>
              <p:nvPr/>
            </p:nvSpPr>
            <p:spPr>
              <a:xfrm flipH="1" rot="10800000">
                <a:off x="-16750" y="4572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" name="Google Shape;648;p13"/>
              <p:cNvSpPr/>
              <p:nvPr/>
            </p:nvSpPr>
            <p:spPr>
              <a:xfrm flipH="1" rot="10800000">
                <a:off x="-16750" y="4000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" name="Google Shape;649;p13"/>
              <p:cNvSpPr/>
              <p:nvPr/>
            </p:nvSpPr>
            <p:spPr>
              <a:xfrm flipH="1" rot="10800000">
                <a:off x="-16750" y="3429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" name="Google Shape;650;p13"/>
              <p:cNvSpPr/>
              <p:nvPr/>
            </p:nvSpPr>
            <p:spPr>
              <a:xfrm flipH="1" rot="10800000">
                <a:off x="-16750" y="2857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" name="Google Shape;651;p13"/>
              <p:cNvSpPr/>
              <p:nvPr/>
            </p:nvSpPr>
            <p:spPr>
              <a:xfrm flipH="1" rot="10800000">
                <a:off x="-16750" y="2286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" name="Google Shape;652;p13"/>
              <p:cNvSpPr/>
              <p:nvPr/>
            </p:nvSpPr>
            <p:spPr>
              <a:xfrm flipH="1" rot="10800000">
                <a:off x="-16750" y="1714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" name="Google Shape;653;p13"/>
              <p:cNvSpPr/>
              <p:nvPr/>
            </p:nvSpPr>
            <p:spPr>
              <a:xfrm flipH="1" rot="10800000">
                <a:off x="-16750" y="1143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" name="Google Shape;654;p13"/>
              <p:cNvSpPr/>
              <p:nvPr/>
            </p:nvSpPr>
            <p:spPr>
              <a:xfrm flipH="1" rot="10800000">
                <a:off x="-16750" y="571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" name="Google Shape;655;p13"/>
              <p:cNvSpPr/>
              <p:nvPr/>
            </p:nvSpPr>
            <p:spPr>
              <a:xfrm flipH="1" rot="10800000">
                <a:off x="-16750" y="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"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p14"/>
          <p:cNvSpPr txBox="1"/>
          <p:nvPr>
            <p:ph type="title"/>
          </p:nvPr>
        </p:nvSpPr>
        <p:spPr>
          <a:xfrm>
            <a:off x="1316425" y="3357900"/>
            <a:ext cx="6511200" cy="34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658" name="Google Shape;658;p14"/>
          <p:cNvSpPr txBox="1"/>
          <p:nvPr>
            <p:ph idx="1" type="subTitle"/>
          </p:nvPr>
        </p:nvSpPr>
        <p:spPr>
          <a:xfrm>
            <a:off x="1316425" y="1437300"/>
            <a:ext cx="6511200" cy="176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3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659" name="Google Shape;659;p14"/>
          <p:cNvGrpSpPr/>
          <p:nvPr/>
        </p:nvGrpSpPr>
        <p:grpSpPr>
          <a:xfrm>
            <a:off x="-94" y="1100"/>
            <a:ext cx="9144094" cy="570400"/>
            <a:chOff x="-94" y="1100"/>
            <a:chExt cx="9144094" cy="570400"/>
          </a:xfrm>
        </p:grpSpPr>
        <p:grpSp>
          <p:nvGrpSpPr>
            <p:cNvPr id="660" name="Google Shape;660;p14"/>
            <p:cNvGrpSpPr/>
            <p:nvPr/>
          </p:nvGrpSpPr>
          <p:grpSpPr>
            <a:xfrm>
              <a:off x="300" y="1100"/>
              <a:ext cx="9143700" cy="570400"/>
              <a:chOff x="300" y="1100"/>
              <a:chExt cx="9143700" cy="570400"/>
            </a:xfrm>
          </p:grpSpPr>
          <p:sp>
            <p:nvSpPr>
              <p:cNvPr id="661" name="Google Shape;661;p14"/>
              <p:cNvSpPr/>
              <p:nvPr/>
            </p:nvSpPr>
            <p:spPr>
              <a:xfrm flipH="1">
                <a:off x="300" y="503400"/>
                <a:ext cx="9143700" cy="681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662" name="Google Shape;662;p14"/>
              <p:cNvGrpSpPr/>
              <p:nvPr/>
            </p:nvGrpSpPr>
            <p:grpSpPr>
              <a:xfrm flipH="1">
                <a:off x="449825" y="1100"/>
                <a:ext cx="8244106" cy="515409"/>
                <a:chOff x="720050" y="0"/>
                <a:chExt cx="7704052" cy="481646"/>
              </a:xfrm>
            </p:grpSpPr>
            <p:sp>
              <p:nvSpPr>
                <p:cNvPr id="663" name="Google Shape;663;p14"/>
                <p:cNvSpPr/>
                <p:nvPr/>
              </p:nvSpPr>
              <p:spPr>
                <a:xfrm>
                  <a:off x="720050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4" name="Google Shape;664;p14"/>
                <p:cNvSpPr/>
                <p:nvPr/>
              </p:nvSpPr>
              <p:spPr>
                <a:xfrm>
                  <a:off x="960793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5" name="Google Shape;665;p14"/>
                <p:cNvSpPr/>
                <p:nvPr/>
              </p:nvSpPr>
              <p:spPr>
                <a:xfrm>
                  <a:off x="1201537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6" name="Google Shape;666;p14"/>
                <p:cNvSpPr/>
                <p:nvPr/>
              </p:nvSpPr>
              <p:spPr>
                <a:xfrm>
                  <a:off x="1442280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7" name="Google Shape;667;p14"/>
                <p:cNvSpPr/>
                <p:nvPr/>
              </p:nvSpPr>
              <p:spPr>
                <a:xfrm>
                  <a:off x="1683024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8" name="Google Shape;668;p14"/>
                <p:cNvSpPr/>
                <p:nvPr/>
              </p:nvSpPr>
              <p:spPr>
                <a:xfrm>
                  <a:off x="1923767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9" name="Google Shape;669;p14"/>
                <p:cNvSpPr/>
                <p:nvPr/>
              </p:nvSpPr>
              <p:spPr>
                <a:xfrm>
                  <a:off x="2164511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0" name="Google Shape;670;p14"/>
                <p:cNvSpPr/>
                <p:nvPr/>
              </p:nvSpPr>
              <p:spPr>
                <a:xfrm>
                  <a:off x="2405254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1" name="Google Shape;671;p14"/>
                <p:cNvSpPr/>
                <p:nvPr/>
              </p:nvSpPr>
              <p:spPr>
                <a:xfrm>
                  <a:off x="2645997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2" name="Google Shape;672;p14"/>
                <p:cNvSpPr/>
                <p:nvPr/>
              </p:nvSpPr>
              <p:spPr>
                <a:xfrm>
                  <a:off x="2886741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3" name="Google Shape;673;p14"/>
                <p:cNvSpPr/>
                <p:nvPr/>
              </p:nvSpPr>
              <p:spPr>
                <a:xfrm>
                  <a:off x="3127484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4" name="Google Shape;674;p14"/>
                <p:cNvSpPr/>
                <p:nvPr/>
              </p:nvSpPr>
              <p:spPr>
                <a:xfrm>
                  <a:off x="3368228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5" name="Google Shape;675;p14"/>
                <p:cNvSpPr/>
                <p:nvPr/>
              </p:nvSpPr>
              <p:spPr>
                <a:xfrm>
                  <a:off x="3608971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6" name="Google Shape;676;p14"/>
                <p:cNvSpPr/>
                <p:nvPr/>
              </p:nvSpPr>
              <p:spPr>
                <a:xfrm>
                  <a:off x="3849715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7" name="Google Shape;677;p14"/>
                <p:cNvSpPr/>
                <p:nvPr/>
              </p:nvSpPr>
              <p:spPr>
                <a:xfrm>
                  <a:off x="4090458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8" name="Google Shape;678;p14"/>
                <p:cNvSpPr/>
                <p:nvPr/>
              </p:nvSpPr>
              <p:spPr>
                <a:xfrm>
                  <a:off x="720050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9" name="Google Shape;679;p14"/>
                <p:cNvSpPr/>
                <p:nvPr/>
              </p:nvSpPr>
              <p:spPr>
                <a:xfrm>
                  <a:off x="960793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0" name="Google Shape;680;p14"/>
                <p:cNvSpPr/>
                <p:nvPr/>
              </p:nvSpPr>
              <p:spPr>
                <a:xfrm>
                  <a:off x="1201537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1" name="Google Shape;681;p14"/>
                <p:cNvSpPr/>
                <p:nvPr/>
              </p:nvSpPr>
              <p:spPr>
                <a:xfrm>
                  <a:off x="1442280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2" name="Google Shape;682;p14"/>
                <p:cNvSpPr/>
                <p:nvPr/>
              </p:nvSpPr>
              <p:spPr>
                <a:xfrm>
                  <a:off x="1683024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3" name="Google Shape;683;p14"/>
                <p:cNvSpPr/>
                <p:nvPr/>
              </p:nvSpPr>
              <p:spPr>
                <a:xfrm>
                  <a:off x="1923767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4" name="Google Shape;684;p14"/>
                <p:cNvSpPr/>
                <p:nvPr/>
              </p:nvSpPr>
              <p:spPr>
                <a:xfrm>
                  <a:off x="2164511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5" name="Google Shape;685;p14"/>
                <p:cNvSpPr/>
                <p:nvPr/>
              </p:nvSpPr>
              <p:spPr>
                <a:xfrm>
                  <a:off x="2405254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6" name="Google Shape;686;p14"/>
                <p:cNvSpPr/>
                <p:nvPr/>
              </p:nvSpPr>
              <p:spPr>
                <a:xfrm>
                  <a:off x="2645997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7" name="Google Shape;687;p14"/>
                <p:cNvSpPr/>
                <p:nvPr/>
              </p:nvSpPr>
              <p:spPr>
                <a:xfrm>
                  <a:off x="2886741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8" name="Google Shape;688;p14"/>
                <p:cNvSpPr/>
                <p:nvPr/>
              </p:nvSpPr>
              <p:spPr>
                <a:xfrm>
                  <a:off x="3127484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9" name="Google Shape;689;p14"/>
                <p:cNvSpPr/>
                <p:nvPr/>
              </p:nvSpPr>
              <p:spPr>
                <a:xfrm>
                  <a:off x="3368228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0" name="Google Shape;690;p14"/>
                <p:cNvSpPr/>
                <p:nvPr/>
              </p:nvSpPr>
              <p:spPr>
                <a:xfrm>
                  <a:off x="3608971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1" name="Google Shape;691;p14"/>
                <p:cNvSpPr/>
                <p:nvPr/>
              </p:nvSpPr>
              <p:spPr>
                <a:xfrm>
                  <a:off x="3849715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2" name="Google Shape;692;p14"/>
                <p:cNvSpPr/>
                <p:nvPr/>
              </p:nvSpPr>
              <p:spPr>
                <a:xfrm>
                  <a:off x="4090458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3" name="Google Shape;693;p14"/>
                <p:cNvSpPr/>
                <p:nvPr/>
              </p:nvSpPr>
              <p:spPr>
                <a:xfrm>
                  <a:off x="4331308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4" name="Google Shape;694;p14"/>
                <p:cNvSpPr/>
                <p:nvPr/>
              </p:nvSpPr>
              <p:spPr>
                <a:xfrm>
                  <a:off x="4572051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5" name="Google Shape;695;p14"/>
                <p:cNvSpPr/>
                <p:nvPr/>
              </p:nvSpPr>
              <p:spPr>
                <a:xfrm>
                  <a:off x="4812795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6" name="Google Shape;696;p14"/>
                <p:cNvSpPr/>
                <p:nvPr/>
              </p:nvSpPr>
              <p:spPr>
                <a:xfrm>
                  <a:off x="5053538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7" name="Google Shape;697;p14"/>
                <p:cNvSpPr/>
                <p:nvPr/>
              </p:nvSpPr>
              <p:spPr>
                <a:xfrm>
                  <a:off x="5294282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8" name="Google Shape;698;p14"/>
                <p:cNvSpPr/>
                <p:nvPr/>
              </p:nvSpPr>
              <p:spPr>
                <a:xfrm>
                  <a:off x="5535025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9" name="Google Shape;699;p14"/>
                <p:cNvSpPr/>
                <p:nvPr/>
              </p:nvSpPr>
              <p:spPr>
                <a:xfrm>
                  <a:off x="5775769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0" name="Google Shape;700;p14"/>
                <p:cNvSpPr/>
                <p:nvPr/>
              </p:nvSpPr>
              <p:spPr>
                <a:xfrm>
                  <a:off x="6016512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1" name="Google Shape;701;p14"/>
                <p:cNvSpPr/>
                <p:nvPr/>
              </p:nvSpPr>
              <p:spPr>
                <a:xfrm>
                  <a:off x="6257255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2" name="Google Shape;702;p14"/>
                <p:cNvSpPr/>
                <p:nvPr/>
              </p:nvSpPr>
              <p:spPr>
                <a:xfrm>
                  <a:off x="6497999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3" name="Google Shape;703;p14"/>
                <p:cNvSpPr/>
                <p:nvPr/>
              </p:nvSpPr>
              <p:spPr>
                <a:xfrm>
                  <a:off x="6738742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4" name="Google Shape;704;p14"/>
                <p:cNvSpPr/>
                <p:nvPr/>
              </p:nvSpPr>
              <p:spPr>
                <a:xfrm>
                  <a:off x="6979486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5" name="Google Shape;705;p14"/>
                <p:cNvSpPr/>
                <p:nvPr/>
              </p:nvSpPr>
              <p:spPr>
                <a:xfrm>
                  <a:off x="7220229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6" name="Google Shape;706;p14"/>
                <p:cNvSpPr/>
                <p:nvPr/>
              </p:nvSpPr>
              <p:spPr>
                <a:xfrm>
                  <a:off x="7460973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7" name="Google Shape;707;p14"/>
                <p:cNvSpPr/>
                <p:nvPr/>
              </p:nvSpPr>
              <p:spPr>
                <a:xfrm>
                  <a:off x="4331308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8" name="Google Shape;708;p14"/>
                <p:cNvSpPr/>
                <p:nvPr/>
              </p:nvSpPr>
              <p:spPr>
                <a:xfrm>
                  <a:off x="4572051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9" name="Google Shape;709;p14"/>
                <p:cNvSpPr/>
                <p:nvPr/>
              </p:nvSpPr>
              <p:spPr>
                <a:xfrm>
                  <a:off x="4812795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0" name="Google Shape;710;p14"/>
                <p:cNvSpPr/>
                <p:nvPr/>
              </p:nvSpPr>
              <p:spPr>
                <a:xfrm>
                  <a:off x="5053538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1" name="Google Shape;711;p14"/>
                <p:cNvSpPr/>
                <p:nvPr/>
              </p:nvSpPr>
              <p:spPr>
                <a:xfrm>
                  <a:off x="5294282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2" name="Google Shape;712;p14"/>
                <p:cNvSpPr/>
                <p:nvPr/>
              </p:nvSpPr>
              <p:spPr>
                <a:xfrm>
                  <a:off x="5535025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3" name="Google Shape;713;p14"/>
                <p:cNvSpPr/>
                <p:nvPr/>
              </p:nvSpPr>
              <p:spPr>
                <a:xfrm>
                  <a:off x="5775769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4" name="Google Shape;714;p14"/>
                <p:cNvSpPr/>
                <p:nvPr/>
              </p:nvSpPr>
              <p:spPr>
                <a:xfrm>
                  <a:off x="6016512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5" name="Google Shape;715;p14"/>
                <p:cNvSpPr/>
                <p:nvPr/>
              </p:nvSpPr>
              <p:spPr>
                <a:xfrm>
                  <a:off x="6257255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6" name="Google Shape;716;p14"/>
                <p:cNvSpPr/>
                <p:nvPr/>
              </p:nvSpPr>
              <p:spPr>
                <a:xfrm>
                  <a:off x="6497999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7" name="Google Shape;717;p14"/>
                <p:cNvSpPr/>
                <p:nvPr/>
              </p:nvSpPr>
              <p:spPr>
                <a:xfrm>
                  <a:off x="6738742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8" name="Google Shape;718;p14"/>
                <p:cNvSpPr/>
                <p:nvPr/>
              </p:nvSpPr>
              <p:spPr>
                <a:xfrm>
                  <a:off x="6979486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9" name="Google Shape;719;p14"/>
                <p:cNvSpPr/>
                <p:nvPr/>
              </p:nvSpPr>
              <p:spPr>
                <a:xfrm>
                  <a:off x="7220229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0" name="Google Shape;720;p14"/>
                <p:cNvSpPr/>
                <p:nvPr/>
              </p:nvSpPr>
              <p:spPr>
                <a:xfrm>
                  <a:off x="7460973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1" name="Google Shape;721;p14"/>
                <p:cNvSpPr/>
                <p:nvPr/>
              </p:nvSpPr>
              <p:spPr>
                <a:xfrm>
                  <a:off x="7701715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2" name="Google Shape;722;p14"/>
                <p:cNvSpPr/>
                <p:nvPr/>
              </p:nvSpPr>
              <p:spPr>
                <a:xfrm>
                  <a:off x="7942458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3" name="Google Shape;723;p14"/>
                <p:cNvSpPr/>
                <p:nvPr/>
              </p:nvSpPr>
              <p:spPr>
                <a:xfrm>
                  <a:off x="8183202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4" name="Google Shape;724;p14"/>
                <p:cNvSpPr/>
                <p:nvPr/>
              </p:nvSpPr>
              <p:spPr>
                <a:xfrm>
                  <a:off x="7701715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5" name="Google Shape;725;p14"/>
                <p:cNvSpPr/>
                <p:nvPr/>
              </p:nvSpPr>
              <p:spPr>
                <a:xfrm>
                  <a:off x="7942458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6" name="Google Shape;726;p14"/>
                <p:cNvSpPr/>
                <p:nvPr/>
              </p:nvSpPr>
              <p:spPr>
                <a:xfrm>
                  <a:off x="8183202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27" name="Google Shape;727;p14"/>
            <p:cNvGrpSpPr/>
            <p:nvPr/>
          </p:nvGrpSpPr>
          <p:grpSpPr>
            <a:xfrm flipH="1">
              <a:off x="-94" y="1100"/>
              <a:ext cx="449926" cy="515409"/>
              <a:chOff x="7942458" y="0"/>
              <a:chExt cx="420452" cy="481646"/>
            </a:xfrm>
          </p:grpSpPr>
          <p:sp>
            <p:nvSpPr>
              <p:cNvPr id="728" name="Google Shape;728;p14"/>
              <p:cNvSpPr/>
              <p:nvPr/>
            </p:nvSpPr>
            <p:spPr>
              <a:xfrm>
                <a:off x="7942458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9" name="Google Shape;729;p14"/>
              <p:cNvSpPr/>
              <p:nvPr/>
            </p:nvSpPr>
            <p:spPr>
              <a:xfrm>
                <a:off x="8183210" y="0"/>
                <a:ext cx="1797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0" name="Google Shape;730;p14"/>
              <p:cNvSpPr/>
              <p:nvPr/>
            </p:nvSpPr>
            <p:spPr>
              <a:xfrm>
                <a:off x="7942458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1" name="Google Shape;731;p14"/>
              <p:cNvSpPr/>
              <p:nvPr/>
            </p:nvSpPr>
            <p:spPr>
              <a:xfrm>
                <a:off x="8183210" y="240741"/>
                <a:ext cx="1797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32" name="Google Shape;732;p14"/>
            <p:cNvGrpSpPr/>
            <p:nvPr/>
          </p:nvGrpSpPr>
          <p:grpSpPr>
            <a:xfrm flipH="1">
              <a:off x="8693950" y="1100"/>
              <a:ext cx="449923" cy="515409"/>
              <a:chOff x="8003652" y="0"/>
              <a:chExt cx="420450" cy="481646"/>
            </a:xfrm>
          </p:grpSpPr>
          <p:sp>
            <p:nvSpPr>
              <p:cNvPr id="733" name="Google Shape;733;p14"/>
              <p:cNvSpPr/>
              <p:nvPr/>
            </p:nvSpPr>
            <p:spPr>
              <a:xfrm>
                <a:off x="8003652" y="0"/>
                <a:ext cx="1797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4" name="Google Shape;734;p14"/>
              <p:cNvSpPr/>
              <p:nvPr/>
            </p:nvSpPr>
            <p:spPr>
              <a:xfrm>
                <a:off x="8183202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5" name="Google Shape;735;p14"/>
              <p:cNvSpPr/>
              <p:nvPr/>
            </p:nvSpPr>
            <p:spPr>
              <a:xfrm>
                <a:off x="8003652" y="240741"/>
                <a:ext cx="1797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6" name="Google Shape;736;p14"/>
              <p:cNvSpPr/>
              <p:nvPr/>
            </p:nvSpPr>
            <p:spPr>
              <a:xfrm>
                <a:off x="8183202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37" name="Google Shape;737;p14"/>
          <p:cNvGrpSpPr/>
          <p:nvPr/>
        </p:nvGrpSpPr>
        <p:grpSpPr>
          <a:xfrm rot="10800000">
            <a:off x="-94" y="4573100"/>
            <a:ext cx="9144094" cy="570400"/>
            <a:chOff x="-94" y="1100"/>
            <a:chExt cx="9144094" cy="570400"/>
          </a:xfrm>
        </p:grpSpPr>
        <p:grpSp>
          <p:nvGrpSpPr>
            <p:cNvPr id="738" name="Google Shape;738;p14"/>
            <p:cNvGrpSpPr/>
            <p:nvPr/>
          </p:nvGrpSpPr>
          <p:grpSpPr>
            <a:xfrm>
              <a:off x="300" y="1100"/>
              <a:ext cx="9143700" cy="570400"/>
              <a:chOff x="300" y="1100"/>
              <a:chExt cx="9143700" cy="570400"/>
            </a:xfrm>
          </p:grpSpPr>
          <p:sp>
            <p:nvSpPr>
              <p:cNvPr id="739" name="Google Shape;739;p14"/>
              <p:cNvSpPr/>
              <p:nvPr/>
            </p:nvSpPr>
            <p:spPr>
              <a:xfrm flipH="1">
                <a:off x="300" y="503400"/>
                <a:ext cx="9143700" cy="681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40" name="Google Shape;740;p14"/>
              <p:cNvGrpSpPr/>
              <p:nvPr/>
            </p:nvGrpSpPr>
            <p:grpSpPr>
              <a:xfrm flipH="1">
                <a:off x="449825" y="1100"/>
                <a:ext cx="8244106" cy="515409"/>
                <a:chOff x="720050" y="0"/>
                <a:chExt cx="7704052" cy="481646"/>
              </a:xfrm>
            </p:grpSpPr>
            <p:sp>
              <p:nvSpPr>
                <p:cNvPr id="741" name="Google Shape;741;p14"/>
                <p:cNvSpPr/>
                <p:nvPr/>
              </p:nvSpPr>
              <p:spPr>
                <a:xfrm>
                  <a:off x="720050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2" name="Google Shape;742;p14"/>
                <p:cNvSpPr/>
                <p:nvPr/>
              </p:nvSpPr>
              <p:spPr>
                <a:xfrm>
                  <a:off x="960793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3" name="Google Shape;743;p14"/>
                <p:cNvSpPr/>
                <p:nvPr/>
              </p:nvSpPr>
              <p:spPr>
                <a:xfrm>
                  <a:off x="1201537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4" name="Google Shape;744;p14"/>
                <p:cNvSpPr/>
                <p:nvPr/>
              </p:nvSpPr>
              <p:spPr>
                <a:xfrm>
                  <a:off x="1442280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5" name="Google Shape;745;p14"/>
                <p:cNvSpPr/>
                <p:nvPr/>
              </p:nvSpPr>
              <p:spPr>
                <a:xfrm>
                  <a:off x="1683024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6" name="Google Shape;746;p14"/>
                <p:cNvSpPr/>
                <p:nvPr/>
              </p:nvSpPr>
              <p:spPr>
                <a:xfrm>
                  <a:off x="1923767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7" name="Google Shape;747;p14"/>
                <p:cNvSpPr/>
                <p:nvPr/>
              </p:nvSpPr>
              <p:spPr>
                <a:xfrm>
                  <a:off x="2164511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8" name="Google Shape;748;p14"/>
                <p:cNvSpPr/>
                <p:nvPr/>
              </p:nvSpPr>
              <p:spPr>
                <a:xfrm>
                  <a:off x="2405254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9" name="Google Shape;749;p14"/>
                <p:cNvSpPr/>
                <p:nvPr/>
              </p:nvSpPr>
              <p:spPr>
                <a:xfrm>
                  <a:off x="2645997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0" name="Google Shape;750;p14"/>
                <p:cNvSpPr/>
                <p:nvPr/>
              </p:nvSpPr>
              <p:spPr>
                <a:xfrm>
                  <a:off x="2886741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1" name="Google Shape;751;p14"/>
                <p:cNvSpPr/>
                <p:nvPr/>
              </p:nvSpPr>
              <p:spPr>
                <a:xfrm>
                  <a:off x="3127484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2" name="Google Shape;752;p14"/>
                <p:cNvSpPr/>
                <p:nvPr/>
              </p:nvSpPr>
              <p:spPr>
                <a:xfrm>
                  <a:off x="3368228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3" name="Google Shape;753;p14"/>
                <p:cNvSpPr/>
                <p:nvPr/>
              </p:nvSpPr>
              <p:spPr>
                <a:xfrm>
                  <a:off x="3608971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4" name="Google Shape;754;p14"/>
                <p:cNvSpPr/>
                <p:nvPr/>
              </p:nvSpPr>
              <p:spPr>
                <a:xfrm>
                  <a:off x="3849715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5" name="Google Shape;755;p14"/>
                <p:cNvSpPr/>
                <p:nvPr/>
              </p:nvSpPr>
              <p:spPr>
                <a:xfrm>
                  <a:off x="4090458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6" name="Google Shape;756;p14"/>
                <p:cNvSpPr/>
                <p:nvPr/>
              </p:nvSpPr>
              <p:spPr>
                <a:xfrm>
                  <a:off x="720050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7" name="Google Shape;757;p14"/>
                <p:cNvSpPr/>
                <p:nvPr/>
              </p:nvSpPr>
              <p:spPr>
                <a:xfrm>
                  <a:off x="960793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8" name="Google Shape;758;p14"/>
                <p:cNvSpPr/>
                <p:nvPr/>
              </p:nvSpPr>
              <p:spPr>
                <a:xfrm>
                  <a:off x="1201537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9" name="Google Shape;759;p14"/>
                <p:cNvSpPr/>
                <p:nvPr/>
              </p:nvSpPr>
              <p:spPr>
                <a:xfrm>
                  <a:off x="1442280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0" name="Google Shape;760;p14"/>
                <p:cNvSpPr/>
                <p:nvPr/>
              </p:nvSpPr>
              <p:spPr>
                <a:xfrm>
                  <a:off x="1683024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1" name="Google Shape;761;p14"/>
                <p:cNvSpPr/>
                <p:nvPr/>
              </p:nvSpPr>
              <p:spPr>
                <a:xfrm>
                  <a:off x="1923767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2" name="Google Shape;762;p14"/>
                <p:cNvSpPr/>
                <p:nvPr/>
              </p:nvSpPr>
              <p:spPr>
                <a:xfrm>
                  <a:off x="2164511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3" name="Google Shape;763;p14"/>
                <p:cNvSpPr/>
                <p:nvPr/>
              </p:nvSpPr>
              <p:spPr>
                <a:xfrm>
                  <a:off x="2405254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4" name="Google Shape;764;p14"/>
                <p:cNvSpPr/>
                <p:nvPr/>
              </p:nvSpPr>
              <p:spPr>
                <a:xfrm>
                  <a:off x="2645997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" name="Google Shape;765;p14"/>
                <p:cNvSpPr/>
                <p:nvPr/>
              </p:nvSpPr>
              <p:spPr>
                <a:xfrm>
                  <a:off x="2886741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" name="Google Shape;766;p14"/>
                <p:cNvSpPr/>
                <p:nvPr/>
              </p:nvSpPr>
              <p:spPr>
                <a:xfrm>
                  <a:off x="3127484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" name="Google Shape;767;p14"/>
                <p:cNvSpPr/>
                <p:nvPr/>
              </p:nvSpPr>
              <p:spPr>
                <a:xfrm>
                  <a:off x="3368228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" name="Google Shape;768;p14"/>
                <p:cNvSpPr/>
                <p:nvPr/>
              </p:nvSpPr>
              <p:spPr>
                <a:xfrm>
                  <a:off x="3608971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" name="Google Shape;769;p14"/>
                <p:cNvSpPr/>
                <p:nvPr/>
              </p:nvSpPr>
              <p:spPr>
                <a:xfrm>
                  <a:off x="3849715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" name="Google Shape;770;p14"/>
                <p:cNvSpPr/>
                <p:nvPr/>
              </p:nvSpPr>
              <p:spPr>
                <a:xfrm>
                  <a:off x="4090458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" name="Google Shape;771;p14"/>
                <p:cNvSpPr/>
                <p:nvPr/>
              </p:nvSpPr>
              <p:spPr>
                <a:xfrm>
                  <a:off x="4331308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2" name="Google Shape;772;p14"/>
                <p:cNvSpPr/>
                <p:nvPr/>
              </p:nvSpPr>
              <p:spPr>
                <a:xfrm>
                  <a:off x="4572051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3" name="Google Shape;773;p14"/>
                <p:cNvSpPr/>
                <p:nvPr/>
              </p:nvSpPr>
              <p:spPr>
                <a:xfrm>
                  <a:off x="4812795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" name="Google Shape;774;p14"/>
                <p:cNvSpPr/>
                <p:nvPr/>
              </p:nvSpPr>
              <p:spPr>
                <a:xfrm>
                  <a:off x="5053538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" name="Google Shape;775;p14"/>
                <p:cNvSpPr/>
                <p:nvPr/>
              </p:nvSpPr>
              <p:spPr>
                <a:xfrm>
                  <a:off x="5294282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" name="Google Shape;776;p14"/>
                <p:cNvSpPr/>
                <p:nvPr/>
              </p:nvSpPr>
              <p:spPr>
                <a:xfrm>
                  <a:off x="5535025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7" name="Google Shape;777;p14"/>
                <p:cNvSpPr/>
                <p:nvPr/>
              </p:nvSpPr>
              <p:spPr>
                <a:xfrm>
                  <a:off x="5775769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" name="Google Shape;778;p14"/>
                <p:cNvSpPr/>
                <p:nvPr/>
              </p:nvSpPr>
              <p:spPr>
                <a:xfrm>
                  <a:off x="6016512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" name="Google Shape;779;p14"/>
                <p:cNvSpPr/>
                <p:nvPr/>
              </p:nvSpPr>
              <p:spPr>
                <a:xfrm>
                  <a:off x="6257255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0" name="Google Shape;780;p14"/>
                <p:cNvSpPr/>
                <p:nvPr/>
              </p:nvSpPr>
              <p:spPr>
                <a:xfrm>
                  <a:off x="6497999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1" name="Google Shape;781;p14"/>
                <p:cNvSpPr/>
                <p:nvPr/>
              </p:nvSpPr>
              <p:spPr>
                <a:xfrm>
                  <a:off x="6738742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2" name="Google Shape;782;p14"/>
                <p:cNvSpPr/>
                <p:nvPr/>
              </p:nvSpPr>
              <p:spPr>
                <a:xfrm>
                  <a:off x="6979486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3" name="Google Shape;783;p14"/>
                <p:cNvSpPr/>
                <p:nvPr/>
              </p:nvSpPr>
              <p:spPr>
                <a:xfrm>
                  <a:off x="7220229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4" name="Google Shape;784;p14"/>
                <p:cNvSpPr/>
                <p:nvPr/>
              </p:nvSpPr>
              <p:spPr>
                <a:xfrm>
                  <a:off x="7460973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5" name="Google Shape;785;p14"/>
                <p:cNvSpPr/>
                <p:nvPr/>
              </p:nvSpPr>
              <p:spPr>
                <a:xfrm>
                  <a:off x="4331308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6" name="Google Shape;786;p14"/>
                <p:cNvSpPr/>
                <p:nvPr/>
              </p:nvSpPr>
              <p:spPr>
                <a:xfrm>
                  <a:off x="4572051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7" name="Google Shape;787;p14"/>
                <p:cNvSpPr/>
                <p:nvPr/>
              </p:nvSpPr>
              <p:spPr>
                <a:xfrm>
                  <a:off x="4812795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8" name="Google Shape;788;p14"/>
                <p:cNvSpPr/>
                <p:nvPr/>
              </p:nvSpPr>
              <p:spPr>
                <a:xfrm>
                  <a:off x="5053538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9" name="Google Shape;789;p14"/>
                <p:cNvSpPr/>
                <p:nvPr/>
              </p:nvSpPr>
              <p:spPr>
                <a:xfrm>
                  <a:off x="5294282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0" name="Google Shape;790;p14"/>
                <p:cNvSpPr/>
                <p:nvPr/>
              </p:nvSpPr>
              <p:spPr>
                <a:xfrm>
                  <a:off x="5535025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1" name="Google Shape;791;p14"/>
                <p:cNvSpPr/>
                <p:nvPr/>
              </p:nvSpPr>
              <p:spPr>
                <a:xfrm>
                  <a:off x="5775769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2" name="Google Shape;792;p14"/>
                <p:cNvSpPr/>
                <p:nvPr/>
              </p:nvSpPr>
              <p:spPr>
                <a:xfrm>
                  <a:off x="6016512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3" name="Google Shape;793;p14"/>
                <p:cNvSpPr/>
                <p:nvPr/>
              </p:nvSpPr>
              <p:spPr>
                <a:xfrm>
                  <a:off x="6257255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4" name="Google Shape;794;p14"/>
                <p:cNvSpPr/>
                <p:nvPr/>
              </p:nvSpPr>
              <p:spPr>
                <a:xfrm>
                  <a:off x="6497999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5" name="Google Shape;795;p14"/>
                <p:cNvSpPr/>
                <p:nvPr/>
              </p:nvSpPr>
              <p:spPr>
                <a:xfrm>
                  <a:off x="6738742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" name="Google Shape;796;p14"/>
                <p:cNvSpPr/>
                <p:nvPr/>
              </p:nvSpPr>
              <p:spPr>
                <a:xfrm>
                  <a:off x="6979486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7" name="Google Shape;797;p14"/>
                <p:cNvSpPr/>
                <p:nvPr/>
              </p:nvSpPr>
              <p:spPr>
                <a:xfrm>
                  <a:off x="7220229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8" name="Google Shape;798;p14"/>
                <p:cNvSpPr/>
                <p:nvPr/>
              </p:nvSpPr>
              <p:spPr>
                <a:xfrm>
                  <a:off x="7460973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" name="Google Shape;799;p14"/>
                <p:cNvSpPr/>
                <p:nvPr/>
              </p:nvSpPr>
              <p:spPr>
                <a:xfrm>
                  <a:off x="7701715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" name="Google Shape;800;p14"/>
                <p:cNvSpPr/>
                <p:nvPr/>
              </p:nvSpPr>
              <p:spPr>
                <a:xfrm>
                  <a:off x="7942458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" name="Google Shape;801;p14"/>
                <p:cNvSpPr/>
                <p:nvPr/>
              </p:nvSpPr>
              <p:spPr>
                <a:xfrm>
                  <a:off x="8183202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" name="Google Shape;802;p14"/>
                <p:cNvSpPr/>
                <p:nvPr/>
              </p:nvSpPr>
              <p:spPr>
                <a:xfrm>
                  <a:off x="7701715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3" name="Google Shape;803;p14"/>
                <p:cNvSpPr/>
                <p:nvPr/>
              </p:nvSpPr>
              <p:spPr>
                <a:xfrm>
                  <a:off x="7942458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4" name="Google Shape;804;p14"/>
                <p:cNvSpPr/>
                <p:nvPr/>
              </p:nvSpPr>
              <p:spPr>
                <a:xfrm>
                  <a:off x="8183202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05" name="Google Shape;805;p14"/>
            <p:cNvGrpSpPr/>
            <p:nvPr/>
          </p:nvGrpSpPr>
          <p:grpSpPr>
            <a:xfrm flipH="1">
              <a:off x="-94" y="1100"/>
              <a:ext cx="449926" cy="515409"/>
              <a:chOff x="7942458" y="0"/>
              <a:chExt cx="420452" cy="481646"/>
            </a:xfrm>
          </p:grpSpPr>
          <p:sp>
            <p:nvSpPr>
              <p:cNvPr id="806" name="Google Shape;806;p14"/>
              <p:cNvSpPr/>
              <p:nvPr/>
            </p:nvSpPr>
            <p:spPr>
              <a:xfrm>
                <a:off x="7942458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" name="Google Shape;807;p14"/>
              <p:cNvSpPr/>
              <p:nvPr/>
            </p:nvSpPr>
            <p:spPr>
              <a:xfrm>
                <a:off x="8183210" y="0"/>
                <a:ext cx="1797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" name="Google Shape;808;p14"/>
              <p:cNvSpPr/>
              <p:nvPr/>
            </p:nvSpPr>
            <p:spPr>
              <a:xfrm>
                <a:off x="7942458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" name="Google Shape;809;p14"/>
              <p:cNvSpPr/>
              <p:nvPr/>
            </p:nvSpPr>
            <p:spPr>
              <a:xfrm>
                <a:off x="8183210" y="240741"/>
                <a:ext cx="1797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10" name="Google Shape;810;p14"/>
            <p:cNvGrpSpPr/>
            <p:nvPr/>
          </p:nvGrpSpPr>
          <p:grpSpPr>
            <a:xfrm flipH="1">
              <a:off x="8693950" y="1100"/>
              <a:ext cx="449923" cy="515409"/>
              <a:chOff x="8003652" y="0"/>
              <a:chExt cx="420450" cy="481646"/>
            </a:xfrm>
          </p:grpSpPr>
          <p:sp>
            <p:nvSpPr>
              <p:cNvPr id="811" name="Google Shape;811;p14"/>
              <p:cNvSpPr/>
              <p:nvPr/>
            </p:nvSpPr>
            <p:spPr>
              <a:xfrm>
                <a:off x="8003652" y="0"/>
                <a:ext cx="1797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" name="Google Shape;812;p14"/>
              <p:cNvSpPr/>
              <p:nvPr/>
            </p:nvSpPr>
            <p:spPr>
              <a:xfrm>
                <a:off x="8183202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" name="Google Shape;813;p14"/>
              <p:cNvSpPr/>
              <p:nvPr/>
            </p:nvSpPr>
            <p:spPr>
              <a:xfrm>
                <a:off x="8003652" y="240741"/>
                <a:ext cx="1797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" name="Google Shape;814;p14"/>
              <p:cNvSpPr/>
              <p:nvPr/>
            </p:nvSpPr>
            <p:spPr>
              <a:xfrm>
                <a:off x="8183202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5">
    <p:spTree>
      <p:nvGrpSpPr>
        <p:cNvPr id="815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Google Shape;816;p15"/>
          <p:cNvSpPr txBox="1"/>
          <p:nvPr>
            <p:ph idx="1" type="subTitle"/>
          </p:nvPr>
        </p:nvSpPr>
        <p:spPr>
          <a:xfrm>
            <a:off x="3641711" y="2283094"/>
            <a:ext cx="2245500" cy="42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17" name="Google Shape;817;p15"/>
          <p:cNvSpPr txBox="1"/>
          <p:nvPr>
            <p:ph idx="2" type="subTitle"/>
          </p:nvPr>
        </p:nvSpPr>
        <p:spPr>
          <a:xfrm>
            <a:off x="6033439" y="2283094"/>
            <a:ext cx="2245500" cy="42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18" name="Google Shape;818;p15"/>
          <p:cNvSpPr txBox="1"/>
          <p:nvPr>
            <p:ph hasCustomPrompt="1" type="title"/>
          </p:nvPr>
        </p:nvSpPr>
        <p:spPr>
          <a:xfrm>
            <a:off x="3641711" y="1836774"/>
            <a:ext cx="2245500" cy="42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19" name="Google Shape;819;p15"/>
          <p:cNvSpPr txBox="1"/>
          <p:nvPr>
            <p:ph hasCustomPrompt="1" idx="3" type="title"/>
          </p:nvPr>
        </p:nvSpPr>
        <p:spPr>
          <a:xfrm>
            <a:off x="6033439" y="1836774"/>
            <a:ext cx="2245500" cy="42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20" name="Google Shape;820;p15"/>
          <p:cNvSpPr txBox="1"/>
          <p:nvPr>
            <p:ph idx="4" type="subTitle"/>
          </p:nvPr>
        </p:nvSpPr>
        <p:spPr>
          <a:xfrm>
            <a:off x="3641711" y="3348080"/>
            <a:ext cx="2245500" cy="42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21" name="Google Shape;821;p15"/>
          <p:cNvSpPr txBox="1"/>
          <p:nvPr>
            <p:ph idx="5" type="subTitle"/>
          </p:nvPr>
        </p:nvSpPr>
        <p:spPr>
          <a:xfrm>
            <a:off x="6033437" y="3348080"/>
            <a:ext cx="2245500" cy="42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22" name="Google Shape;822;p15"/>
          <p:cNvSpPr txBox="1"/>
          <p:nvPr>
            <p:ph hasCustomPrompt="1" idx="6" type="title"/>
          </p:nvPr>
        </p:nvSpPr>
        <p:spPr>
          <a:xfrm>
            <a:off x="3641711" y="2922976"/>
            <a:ext cx="2245500" cy="42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23" name="Google Shape;823;p15"/>
          <p:cNvSpPr txBox="1"/>
          <p:nvPr>
            <p:ph hasCustomPrompt="1" idx="7" type="title"/>
          </p:nvPr>
        </p:nvSpPr>
        <p:spPr>
          <a:xfrm>
            <a:off x="6033439" y="2922976"/>
            <a:ext cx="2245500" cy="42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24" name="Google Shape;824;p15"/>
          <p:cNvSpPr txBox="1"/>
          <p:nvPr>
            <p:ph idx="8" type="subTitle"/>
          </p:nvPr>
        </p:nvSpPr>
        <p:spPr>
          <a:xfrm>
            <a:off x="865061" y="2283075"/>
            <a:ext cx="2630400" cy="148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25" name="Google Shape;825;p15"/>
          <p:cNvSpPr txBox="1"/>
          <p:nvPr>
            <p:ph idx="9"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826" name="Google Shape;826;p15"/>
          <p:cNvGrpSpPr/>
          <p:nvPr/>
        </p:nvGrpSpPr>
        <p:grpSpPr>
          <a:xfrm>
            <a:off x="-16750" y="0"/>
            <a:ext cx="9177500" cy="5143500"/>
            <a:chOff x="-16750" y="0"/>
            <a:chExt cx="9177500" cy="5143500"/>
          </a:xfrm>
        </p:grpSpPr>
        <p:grpSp>
          <p:nvGrpSpPr>
            <p:cNvPr id="827" name="Google Shape;827;p15"/>
            <p:cNvGrpSpPr/>
            <p:nvPr/>
          </p:nvGrpSpPr>
          <p:grpSpPr>
            <a:xfrm flipH="1" rot="10800000">
              <a:off x="8693950" y="0"/>
              <a:ext cx="466800" cy="5143500"/>
              <a:chOff x="-16750" y="0"/>
              <a:chExt cx="466800" cy="5143500"/>
            </a:xfrm>
          </p:grpSpPr>
          <p:sp>
            <p:nvSpPr>
              <p:cNvPr id="828" name="Google Shape;828;p15"/>
              <p:cNvSpPr/>
              <p:nvPr/>
            </p:nvSpPr>
            <p:spPr>
              <a:xfrm>
                <a:off x="-16750" y="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" name="Google Shape;829;p15"/>
              <p:cNvSpPr/>
              <p:nvPr/>
            </p:nvSpPr>
            <p:spPr>
              <a:xfrm>
                <a:off x="-16750" y="571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" name="Google Shape;830;p15"/>
              <p:cNvSpPr/>
              <p:nvPr/>
            </p:nvSpPr>
            <p:spPr>
              <a:xfrm>
                <a:off x="-16750" y="1143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" name="Google Shape;831;p15"/>
              <p:cNvSpPr/>
              <p:nvPr/>
            </p:nvSpPr>
            <p:spPr>
              <a:xfrm>
                <a:off x="-16750" y="1714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" name="Google Shape;832;p15"/>
              <p:cNvSpPr/>
              <p:nvPr/>
            </p:nvSpPr>
            <p:spPr>
              <a:xfrm>
                <a:off x="-16750" y="2286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" name="Google Shape;833;p15"/>
              <p:cNvSpPr/>
              <p:nvPr/>
            </p:nvSpPr>
            <p:spPr>
              <a:xfrm>
                <a:off x="-16750" y="2857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" name="Google Shape;834;p15"/>
              <p:cNvSpPr/>
              <p:nvPr/>
            </p:nvSpPr>
            <p:spPr>
              <a:xfrm>
                <a:off x="-16750" y="3429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" name="Google Shape;835;p15"/>
              <p:cNvSpPr/>
              <p:nvPr/>
            </p:nvSpPr>
            <p:spPr>
              <a:xfrm>
                <a:off x="-16750" y="4000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" name="Google Shape;836;p15"/>
              <p:cNvSpPr/>
              <p:nvPr/>
            </p:nvSpPr>
            <p:spPr>
              <a:xfrm>
                <a:off x="-16750" y="4572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37" name="Google Shape;837;p15"/>
            <p:cNvGrpSpPr/>
            <p:nvPr/>
          </p:nvGrpSpPr>
          <p:grpSpPr>
            <a:xfrm>
              <a:off x="-16750" y="0"/>
              <a:ext cx="466800" cy="5143500"/>
              <a:chOff x="-16750" y="0"/>
              <a:chExt cx="466800" cy="5143500"/>
            </a:xfrm>
          </p:grpSpPr>
          <p:sp>
            <p:nvSpPr>
              <p:cNvPr id="838" name="Google Shape;838;p15"/>
              <p:cNvSpPr/>
              <p:nvPr/>
            </p:nvSpPr>
            <p:spPr>
              <a:xfrm flipH="1" rot="10800000">
                <a:off x="-16750" y="4572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" name="Google Shape;839;p15"/>
              <p:cNvSpPr/>
              <p:nvPr/>
            </p:nvSpPr>
            <p:spPr>
              <a:xfrm flipH="1" rot="10800000">
                <a:off x="-16750" y="4000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" name="Google Shape;840;p15"/>
              <p:cNvSpPr/>
              <p:nvPr/>
            </p:nvSpPr>
            <p:spPr>
              <a:xfrm flipH="1" rot="10800000">
                <a:off x="-16750" y="3429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" name="Google Shape;841;p15"/>
              <p:cNvSpPr/>
              <p:nvPr/>
            </p:nvSpPr>
            <p:spPr>
              <a:xfrm flipH="1" rot="10800000">
                <a:off x="-16750" y="2857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" name="Google Shape;842;p15"/>
              <p:cNvSpPr/>
              <p:nvPr/>
            </p:nvSpPr>
            <p:spPr>
              <a:xfrm flipH="1" rot="10800000">
                <a:off x="-16750" y="2286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" name="Google Shape;843;p15"/>
              <p:cNvSpPr/>
              <p:nvPr/>
            </p:nvSpPr>
            <p:spPr>
              <a:xfrm flipH="1" rot="10800000">
                <a:off x="-16750" y="1714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" name="Google Shape;844;p15"/>
              <p:cNvSpPr/>
              <p:nvPr/>
            </p:nvSpPr>
            <p:spPr>
              <a:xfrm flipH="1" rot="10800000">
                <a:off x="-16750" y="1143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" name="Google Shape;845;p15"/>
              <p:cNvSpPr/>
              <p:nvPr/>
            </p:nvSpPr>
            <p:spPr>
              <a:xfrm flipH="1" rot="10800000">
                <a:off x="-16750" y="571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" name="Google Shape;846;p15"/>
              <p:cNvSpPr/>
              <p:nvPr/>
            </p:nvSpPr>
            <p:spPr>
              <a:xfrm flipH="1" rot="10800000">
                <a:off x="-16750" y="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47" name="Google Shape;847;p15"/>
          <p:cNvSpPr txBox="1"/>
          <p:nvPr>
            <p:ph idx="13" type="subTitle"/>
          </p:nvPr>
        </p:nvSpPr>
        <p:spPr>
          <a:xfrm>
            <a:off x="865061" y="1795950"/>
            <a:ext cx="2630400" cy="42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Krona One"/>
              <a:buNone/>
              <a:defRPr sz="20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Krona One"/>
              <a:buNone/>
              <a:defRPr sz="20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Krona One"/>
              <a:buNone/>
              <a:defRPr sz="20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Krona One"/>
              <a:buNone/>
              <a:defRPr sz="20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Krona One"/>
              <a:buNone/>
              <a:defRPr sz="20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Krona One"/>
              <a:buNone/>
              <a:defRPr sz="20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Krona One"/>
              <a:buNone/>
              <a:defRPr sz="20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Krona One"/>
              <a:buNone/>
              <a:defRPr sz="20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2">
    <p:spTree>
      <p:nvGrpSpPr>
        <p:cNvPr id="848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p16"/>
          <p:cNvSpPr txBox="1"/>
          <p:nvPr>
            <p:ph type="title"/>
          </p:nvPr>
        </p:nvSpPr>
        <p:spPr>
          <a:xfrm>
            <a:off x="857725" y="2751938"/>
            <a:ext cx="2245500" cy="34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50" name="Google Shape;850;p16"/>
          <p:cNvSpPr txBox="1"/>
          <p:nvPr>
            <p:ph idx="1" type="subTitle"/>
          </p:nvPr>
        </p:nvSpPr>
        <p:spPr>
          <a:xfrm>
            <a:off x="857725" y="3154602"/>
            <a:ext cx="2245500" cy="76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51" name="Google Shape;851;p16"/>
          <p:cNvSpPr txBox="1"/>
          <p:nvPr>
            <p:ph idx="2" type="title"/>
          </p:nvPr>
        </p:nvSpPr>
        <p:spPr>
          <a:xfrm>
            <a:off x="6040775" y="2751938"/>
            <a:ext cx="2245500" cy="34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52" name="Google Shape;852;p16"/>
          <p:cNvSpPr txBox="1"/>
          <p:nvPr>
            <p:ph idx="3" type="subTitle"/>
          </p:nvPr>
        </p:nvSpPr>
        <p:spPr>
          <a:xfrm>
            <a:off x="6040775" y="3154602"/>
            <a:ext cx="2245500" cy="76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53" name="Google Shape;853;p16"/>
          <p:cNvSpPr txBox="1"/>
          <p:nvPr>
            <p:ph idx="4" type="title"/>
          </p:nvPr>
        </p:nvSpPr>
        <p:spPr>
          <a:xfrm>
            <a:off x="3449250" y="2751938"/>
            <a:ext cx="2245500" cy="34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54" name="Google Shape;854;p16"/>
          <p:cNvSpPr txBox="1"/>
          <p:nvPr>
            <p:ph idx="5" type="subTitle"/>
          </p:nvPr>
        </p:nvSpPr>
        <p:spPr>
          <a:xfrm>
            <a:off x="3449250" y="3154602"/>
            <a:ext cx="2245500" cy="76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55" name="Google Shape;855;p16"/>
          <p:cNvSpPr txBox="1"/>
          <p:nvPr>
            <p:ph idx="6"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856" name="Google Shape;856;p16"/>
          <p:cNvGrpSpPr/>
          <p:nvPr/>
        </p:nvGrpSpPr>
        <p:grpSpPr>
          <a:xfrm>
            <a:off x="-16750" y="0"/>
            <a:ext cx="9177500" cy="5143500"/>
            <a:chOff x="-16750" y="0"/>
            <a:chExt cx="9177500" cy="5143500"/>
          </a:xfrm>
        </p:grpSpPr>
        <p:grpSp>
          <p:nvGrpSpPr>
            <p:cNvPr id="857" name="Google Shape;857;p16"/>
            <p:cNvGrpSpPr/>
            <p:nvPr/>
          </p:nvGrpSpPr>
          <p:grpSpPr>
            <a:xfrm flipH="1" rot="10800000">
              <a:off x="8693950" y="0"/>
              <a:ext cx="466800" cy="5143500"/>
              <a:chOff x="-16750" y="0"/>
              <a:chExt cx="466800" cy="5143500"/>
            </a:xfrm>
          </p:grpSpPr>
          <p:sp>
            <p:nvSpPr>
              <p:cNvPr id="858" name="Google Shape;858;p16"/>
              <p:cNvSpPr/>
              <p:nvPr/>
            </p:nvSpPr>
            <p:spPr>
              <a:xfrm>
                <a:off x="-16750" y="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" name="Google Shape;859;p16"/>
              <p:cNvSpPr/>
              <p:nvPr/>
            </p:nvSpPr>
            <p:spPr>
              <a:xfrm>
                <a:off x="-16750" y="571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" name="Google Shape;860;p16"/>
              <p:cNvSpPr/>
              <p:nvPr/>
            </p:nvSpPr>
            <p:spPr>
              <a:xfrm>
                <a:off x="-16750" y="1143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" name="Google Shape;861;p16"/>
              <p:cNvSpPr/>
              <p:nvPr/>
            </p:nvSpPr>
            <p:spPr>
              <a:xfrm>
                <a:off x="-16750" y="1714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" name="Google Shape;862;p16"/>
              <p:cNvSpPr/>
              <p:nvPr/>
            </p:nvSpPr>
            <p:spPr>
              <a:xfrm>
                <a:off x="-16750" y="2286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" name="Google Shape;863;p16"/>
              <p:cNvSpPr/>
              <p:nvPr/>
            </p:nvSpPr>
            <p:spPr>
              <a:xfrm>
                <a:off x="-16750" y="2857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" name="Google Shape;864;p16"/>
              <p:cNvSpPr/>
              <p:nvPr/>
            </p:nvSpPr>
            <p:spPr>
              <a:xfrm>
                <a:off x="-16750" y="3429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" name="Google Shape;865;p16"/>
              <p:cNvSpPr/>
              <p:nvPr/>
            </p:nvSpPr>
            <p:spPr>
              <a:xfrm>
                <a:off x="-16750" y="4000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" name="Google Shape;866;p16"/>
              <p:cNvSpPr/>
              <p:nvPr/>
            </p:nvSpPr>
            <p:spPr>
              <a:xfrm>
                <a:off x="-16750" y="4572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7" name="Google Shape;867;p16"/>
            <p:cNvGrpSpPr/>
            <p:nvPr/>
          </p:nvGrpSpPr>
          <p:grpSpPr>
            <a:xfrm>
              <a:off x="-16750" y="0"/>
              <a:ext cx="466800" cy="5143500"/>
              <a:chOff x="-16750" y="0"/>
              <a:chExt cx="466800" cy="5143500"/>
            </a:xfrm>
          </p:grpSpPr>
          <p:sp>
            <p:nvSpPr>
              <p:cNvPr id="868" name="Google Shape;868;p16"/>
              <p:cNvSpPr/>
              <p:nvPr/>
            </p:nvSpPr>
            <p:spPr>
              <a:xfrm flipH="1" rot="10800000">
                <a:off x="-16750" y="4572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" name="Google Shape;869;p16"/>
              <p:cNvSpPr/>
              <p:nvPr/>
            </p:nvSpPr>
            <p:spPr>
              <a:xfrm flipH="1" rot="10800000">
                <a:off x="-16750" y="4000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" name="Google Shape;870;p16"/>
              <p:cNvSpPr/>
              <p:nvPr/>
            </p:nvSpPr>
            <p:spPr>
              <a:xfrm flipH="1" rot="10800000">
                <a:off x="-16750" y="3429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" name="Google Shape;871;p16"/>
              <p:cNvSpPr/>
              <p:nvPr/>
            </p:nvSpPr>
            <p:spPr>
              <a:xfrm flipH="1" rot="10800000">
                <a:off x="-16750" y="2857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" name="Google Shape;872;p16"/>
              <p:cNvSpPr/>
              <p:nvPr/>
            </p:nvSpPr>
            <p:spPr>
              <a:xfrm flipH="1" rot="10800000">
                <a:off x="-16750" y="2286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" name="Google Shape;873;p16"/>
              <p:cNvSpPr/>
              <p:nvPr/>
            </p:nvSpPr>
            <p:spPr>
              <a:xfrm flipH="1" rot="10800000">
                <a:off x="-16750" y="1714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" name="Google Shape;874;p16"/>
              <p:cNvSpPr/>
              <p:nvPr/>
            </p:nvSpPr>
            <p:spPr>
              <a:xfrm flipH="1" rot="10800000">
                <a:off x="-16750" y="1143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" name="Google Shape;875;p16"/>
              <p:cNvSpPr/>
              <p:nvPr/>
            </p:nvSpPr>
            <p:spPr>
              <a:xfrm flipH="1" rot="10800000">
                <a:off x="-16750" y="571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" name="Google Shape;876;p16"/>
              <p:cNvSpPr/>
              <p:nvPr/>
            </p:nvSpPr>
            <p:spPr>
              <a:xfrm flipH="1" rot="10800000">
                <a:off x="-16750" y="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2_1">
    <p:spTree>
      <p:nvGrpSpPr>
        <p:cNvPr id="877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p17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79" name="Google Shape;879;p17"/>
          <p:cNvSpPr txBox="1"/>
          <p:nvPr>
            <p:ph idx="2" type="title"/>
          </p:nvPr>
        </p:nvSpPr>
        <p:spPr>
          <a:xfrm>
            <a:off x="5952819" y="3537000"/>
            <a:ext cx="24711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880" name="Google Shape;880;p17"/>
          <p:cNvSpPr txBox="1"/>
          <p:nvPr>
            <p:ph idx="3" type="title"/>
          </p:nvPr>
        </p:nvSpPr>
        <p:spPr>
          <a:xfrm>
            <a:off x="720081" y="3537000"/>
            <a:ext cx="24711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881" name="Google Shape;881;p17"/>
          <p:cNvSpPr txBox="1"/>
          <p:nvPr>
            <p:ph idx="1" type="subTitle"/>
          </p:nvPr>
        </p:nvSpPr>
        <p:spPr>
          <a:xfrm>
            <a:off x="5952819" y="3933600"/>
            <a:ext cx="2471100" cy="4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2" name="Google Shape;882;p17"/>
          <p:cNvSpPr txBox="1"/>
          <p:nvPr>
            <p:ph idx="4" type="subTitle"/>
          </p:nvPr>
        </p:nvSpPr>
        <p:spPr>
          <a:xfrm>
            <a:off x="720081" y="3933600"/>
            <a:ext cx="2471100" cy="4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3" name="Google Shape;883;p17"/>
          <p:cNvSpPr txBox="1"/>
          <p:nvPr>
            <p:ph idx="5" type="title"/>
          </p:nvPr>
        </p:nvSpPr>
        <p:spPr>
          <a:xfrm>
            <a:off x="3336450" y="3537000"/>
            <a:ext cx="24711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884" name="Google Shape;884;p17"/>
          <p:cNvSpPr txBox="1"/>
          <p:nvPr>
            <p:ph idx="6" type="subTitle"/>
          </p:nvPr>
        </p:nvSpPr>
        <p:spPr>
          <a:xfrm>
            <a:off x="3336450" y="3933600"/>
            <a:ext cx="2471100" cy="4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885" name="Google Shape;885;p17"/>
          <p:cNvGrpSpPr/>
          <p:nvPr/>
        </p:nvGrpSpPr>
        <p:grpSpPr>
          <a:xfrm>
            <a:off x="-16750" y="0"/>
            <a:ext cx="9177500" cy="5143500"/>
            <a:chOff x="-16750" y="0"/>
            <a:chExt cx="9177500" cy="5143500"/>
          </a:xfrm>
        </p:grpSpPr>
        <p:grpSp>
          <p:nvGrpSpPr>
            <p:cNvPr id="886" name="Google Shape;886;p17"/>
            <p:cNvGrpSpPr/>
            <p:nvPr/>
          </p:nvGrpSpPr>
          <p:grpSpPr>
            <a:xfrm flipH="1" rot="10800000">
              <a:off x="8693950" y="0"/>
              <a:ext cx="466800" cy="5143500"/>
              <a:chOff x="-16750" y="0"/>
              <a:chExt cx="466800" cy="5143500"/>
            </a:xfrm>
          </p:grpSpPr>
          <p:sp>
            <p:nvSpPr>
              <p:cNvPr id="887" name="Google Shape;887;p17"/>
              <p:cNvSpPr/>
              <p:nvPr/>
            </p:nvSpPr>
            <p:spPr>
              <a:xfrm>
                <a:off x="-16750" y="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" name="Google Shape;888;p17"/>
              <p:cNvSpPr/>
              <p:nvPr/>
            </p:nvSpPr>
            <p:spPr>
              <a:xfrm>
                <a:off x="-16750" y="571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" name="Google Shape;889;p17"/>
              <p:cNvSpPr/>
              <p:nvPr/>
            </p:nvSpPr>
            <p:spPr>
              <a:xfrm>
                <a:off x="-16750" y="1143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" name="Google Shape;890;p17"/>
              <p:cNvSpPr/>
              <p:nvPr/>
            </p:nvSpPr>
            <p:spPr>
              <a:xfrm>
                <a:off x="-16750" y="1714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" name="Google Shape;891;p17"/>
              <p:cNvSpPr/>
              <p:nvPr/>
            </p:nvSpPr>
            <p:spPr>
              <a:xfrm>
                <a:off x="-16750" y="2286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" name="Google Shape;892;p17"/>
              <p:cNvSpPr/>
              <p:nvPr/>
            </p:nvSpPr>
            <p:spPr>
              <a:xfrm>
                <a:off x="-16750" y="2857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" name="Google Shape;893;p17"/>
              <p:cNvSpPr/>
              <p:nvPr/>
            </p:nvSpPr>
            <p:spPr>
              <a:xfrm>
                <a:off x="-16750" y="3429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" name="Google Shape;894;p17"/>
              <p:cNvSpPr/>
              <p:nvPr/>
            </p:nvSpPr>
            <p:spPr>
              <a:xfrm>
                <a:off x="-16750" y="4000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" name="Google Shape;895;p17"/>
              <p:cNvSpPr/>
              <p:nvPr/>
            </p:nvSpPr>
            <p:spPr>
              <a:xfrm>
                <a:off x="-16750" y="4572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6" name="Google Shape;896;p17"/>
            <p:cNvGrpSpPr/>
            <p:nvPr/>
          </p:nvGrpSpPr>
          <p:grpSpPr>
            <a:xfrm>
              <a:off x="-16750" y="0"/>
              <a:ext cx="466800" cy="5143500"/>
              <a:chOff x="-16750" y="0"/>
              <a:chExt cx="466800" cy="5143500"/>
            </a:xfrm>
          </p:grpSpPr>
          <p:sp>
            <p:nvSpPr>
              <p:cNvPr id="897" name="Google Shape;897;p17"/>
              <p:cNvSpPr/>
              <p:nvPr/>
            </p:nvSpPr>
            <p:spPr>
              <a:xfrm flipH="1" rot="10800000">
                <a:off x="-16750" y="4572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" name="Google Shape;898;p17"/>
              <p:cNvSpPr/>
              <p:nvPr/>
            </p:nvSpPr>
            <p:spPr>
              <a:xfrm flipH="1" rot="10800000">
                <a:off x="-16750" y="4000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" name="Google Shape;899;p17"/>
              <p:cNvSpPr/>
              <p:nvPr/>
            </p:nvSpPr>
            <p:spPr>
              <a:xfrm flipH="1" rot="10800000">
                <a:off x="-16750" y="3429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" name="Google Shape;900;p17"/>
              <p:cNvSpPr/>
              <p:nvPr/>
            </p:nvSpPr>
            <p:spPr>
              <a:xfrm flipH="1" rot="10800000">
                <a:off x="-16750" y="2857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" name="Google Shape;901;p17"/>
              <p:cNvSpPr/>
              <p:nvPr/>
            </p:nvSpPr>
            <p:spPr>
              <a:xfrm flipH="1" rot="10800000">
                <a:off x="-16750" y="2286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" name="Google Shape;902;p17"/>
              <p:cNvSpPr/>
              <p:nvPr/>
            </p:nvSpPr>
            <p:spPr>
              <a:xfrm flipH="1" rot="10800000">
                <a:off x="-16750" y="1714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" name="Google Shape;903;p17"/>
              <p:cNvSpPr/>
              <p:nvPr/>
            </p:nvSpPr>
            <p:spPr>
              <a:xfrm flipH="1" rot="10800000">
                <a:off x="-16750" y="1143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" name="Google Shape;904;p17"/>
              <p:cNvSpPr/>
              <p:nvPr/>
            </p:nvSpPr>
            <p:spPr>
              <a:xfrm flipH="1" rot="10800000">
                <a:off x="-16750" y="571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" name="Google Shape;905;p17"/>
              <p:cNvSpPr/>
              <p:nvPr/>
            </p:nvSpPr>
            <p:spPr>
              <a:xfrm flipH="1" rot="10800000">
                <a:off x="-16750" y="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3">
    <p:spTree>
      <p:nvGrpSpPr>
        <p:cNvPr id="906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Google Shape;907;p18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8" name="Google Shape;908;p18"/>
          <p:cNvSpPr txBox="1"/>
          <p:nvPr>
            <p:ph idx="2" type="title"/>
          </p:nvPr>
        </p:nvSpPr>
        <p:spPr>
          <a:xfrm>
            <a:off x="2478150" y="1487888"/>
            <a:ext cx="1871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909" name="Google Shape;909;p18"/>
          <p:cNvSpPr txBox="1"/>
          <p:nvPr>
            <p:ph idx="1" type="subTitle"/>
          </p:nvPr>
        </p:nvSpPr>
        <p:spPr>
          <a:xfrm>
            <a:off x="4418575" y="1487888"/>
            <a:ext cx="3027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10" name="Google Shape;910;p18"/>
          <p:cNvSpPr txBox="1"/>
          <p:nvPr>
            <p:ph idx="3" type="title"/>
          </p:nvPr>
        </p:nvSpPr>
        <p:spPr>
          <a:xfrm>
            <a:off x="2478150" y="2285363"/>
            <a:ext cx="1871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911" name="Google Shape;911;p18"/>
          <p:cNvSpPr txBox="1"/>
          <p:nvPr>
            <p:ph idx="4" type="subTitle"/>
          </p:nvPr>
        </p:nvSpPr>
        <p:spPr>
          <a:xfrm>
            <a:off x="4418575" y="2285367"/>
            <a:ext cx="3027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12" name="Google Shape;912;p18"/>
          <p:cNvSpPr txBox="1"/>
          <p:nvPr>
            <p:ph idx="5" type="title"/>
          </p:nvPr>
        </p:nvSpPr>
        <p:spPr>
          <a:xfrm>
            <a:off x="2478150" y="3082838"/>
            <a:ext cx="1871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913" name="Google Shape;913;p18"/>
          <p:cNvSpPr txBox="1"/>
          <p:nvPr>
            <p:ph idx="6" type="subTitle"/>
          </p:nvPr>
        </p:nvSpPr>
        <p:spPr>
          <a:xfrm>
            <a:off x="4418575" y="3082846"/>
            <a:ext cx="3027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14" name="Google Shape;914;p18"/>
          <p:cNvSpPr txBox="1"/>
          <p:nvPr>
            <p:ph idx="7" type="title"/>
          </p:nvPr>
        </p:nvSpPr>
        <p:spPr>
          <a:xfrm>
            <a:off x="2478150" y="3880313"/>
            <a:ext cx="1871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915" name="Google Shape;915;p18"/>
          <p:cNvSpPr txBox="1"/>
          <p:nvPr>
            <p:ph idx="8" type="subTitle"/>
          </p:nvPr>
        </p:nvSpPr>
        <p:spPr>
          <a:xfrm>
            <a:off x="4418575" y="3880325"/>
            <a:ext cx="3027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916" name="Google Shape;916;p18"/>
          <p:cNvGrpSpPr/>
          <p:nvPr/>
        </p:nvGrpSpPr>
        <p:grpSpPr>
          <a:xfrm>
            <a:off x="-16750" y="0"/>
            <a:ext cx="9177500" cy="5143500"/>
            <a:chOff x="-16750" y="0"/>
            <a:chExt cx="9177500" cy="5143500"/>
          </a:xfrm>
        </p:grpSpPr>
        <p:grpSp>
          <p:nvGrpSpPr>
            <p:cNvPr id="917" name="Google Shape;917;p18"/>
            <p:cNvGrpSpPr/>
            <p:nvPr/>
          </p:nvGrpSpPr>
          <p:grpSpPr>
            <a:xfrm flipH="1" rot="10800000">
              <a:off x="8693950" y="0"/>
              <a:ext cx="466800" cy="5143500"/>
              <a:chOff x="-16750" y="0"/>
              <a:chExt cx="466800" cy="5143500"/>
            </a:xfrm>
          </p:grpSpPr>
          <p:sp>
            <p:nvSpPr>
              <p:cNvPr id="918" name="Google Shape;918;p18"/>
              <p:cNvSpPr/>
              <p:nvPr/>
            </p:nvSpPr>
            <p:spPr>
              <a:xfrm>
                <a:off x="-16750" y="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" name="Google Shape;919;p18"/>
              <p:cNvSpPr/>
              <p:nvPr/>
            </p:nvSpPr>
            <p:spPr>
              <a:xfrm>
                <a:off x="-16750" y="571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" name="Google Shape;920;p18"/>
              <p:cNvSpPr/>
              <p:nvPr/>
            </p:nvSpPr>
            <p:spPr>
              <a:xfrm>
                <a:off x="-16750" y="1143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" name="Google Shape;921;p18"/>
              <p:cNvSpPr/>
              <p:nvPr/>
            </p:nvSpPr>
            <p:spPr>
              <a:xfrm>
                <a:off x="-16750" y="1714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" name="Google Shape;922;p18"/>
              <p:cNvSpPr/>
              <p:nvPr/>
            </p:nvSpPr>
            <p:spPr>
              <a:xfrm>
                <a:off x="-16750" y="2286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" name="Google Shape;923;p18"/>
              <p:cNvSpPr/>
              <p:nvPr/>
            </p:nvSpPr>
            <p:spPr>
              <a:xfrm>
                <a:off x="-16750" y="2857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" name="Google Shape;924;p18"/>
              <p:cNvSpPr/>
              <p:nvPr/>
            </p:nvSpPr>
            <p:spPr>
              <a:xfrm>
                <a:off x="-16750" y="3429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" name="Google Shape;925;p18"/>
              <p:cNvSpPr/>
              <p:nvPr/>
            </p:nvSpPr>
            <p:spPr>
              <a:xfrm>
                <a:off x="-16750" y="4000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" name="Google Shape;926;p18"/>
              <p:cNvSpPr/>
              <p:nvPr/>
            </p:nvSpPr>
            <p:spPr>
              <a:xfrm>
                <a:off x="-16750" y="4572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7" name="Google Shape;927;p18"/>
            <p:cNvGrpSpPr/>
            <p:nvPr/>
          </p:nvGrpSpPr>
          <p:grpSpPr>
            <a:xfrm>
              <a:off x="-16750" y="0"/>
              <a:ext cx="466800" cy="5143500"/>
              <a:chOff x="-16750" y="0"/>
              <a:chExt cx="466800" cy="5143500"/>
            </a:xfrm>
          </p:grpSpPr>
          <p:sp>
            <p:nvSpPr>
              <p:cNvPr id="928" name="Google Shape;928;p18"/>
              <p:cNvSpPr/>
              <p:nvPr/>
            </p:nvSpPr>
            <p:spPr>
              <a:xfrm flipH="1" rot="10800000">
                <a:off x="-16750" y="4572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" name="Google Shape;929;p18"/>
              <p:cNvSpPr/>
              <p:nvPr/>
            </p:nvSpPr>
            <p:spPr>
              <a:xfrm flipH="1" rot="10800000">
                <a:off x="-16750" y="4000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" name="Google Shape;930;p18"/>
              <p:cNvSpPr/>
              <p:nvPr/>
            </p:nvSpPr>
            <p:spPr>
              <a:xfrm flipH="1" rot="10800000">
                <a:off x="-16750" y="3429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" name="Google Shape;931;p18"/>
              <p:cNvSpPr/>
              <p:nvPr/>
            </p:nvSpPr>
            <p:spPr>
              <a:xfrm flipH="1" rot="10800000">
                <a:off x="-16750" y="2857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" name="Google Shape;932;p18"/>
              <p:cNvSpPr/>
              <p:nvPr/>
            </p:nvSpPr>
            <p:spPr>
              <a:xfrm flipH="1" rot="10800000">
                <a:off x="-16750" y="2286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" name="Google Shape;933;p18"/>
              <p:cNvSpPr/>
              <p:nvPr/>
            </p:nvSpPr>
            <p:spPr>
              <a:xfrm flipH="1" rot="10800000">
                <a:off x="-16750" y="1714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" name="Google Shape;934;p18"/>
              <p:cNvSpPr/>
              <p:nvPr/>
            </p:nvSpPr>
            <p:spPr>
              <a:xfrm flipH="1" rot="10800000">
                <a:off x="-16750" y="1143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" name="Google Shape;935;p18"/>
              <p:cNvSpPr/>
              <p:nvPr/>
            </p:nvSpPr>
            <p:spPr>
              <a:xfrm flipH="1" rot="10800000">
                <a:off x="-16750" y="571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" name="Google Shape;936;p18"/>
              <p:cNvSpPr/>
              <p:nvPr/>
            </p:nvSpPr>
            <p:spPr>
              <a:xfrm flipH="1" rot="10800000">
                <a:off x="-16750" y="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4">
    <p:spTree>
      <p:nvGrpSpPr>
        <p:cNvPr id="937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Google Shape;938;p19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39" name="Google Shape;939;p19"/>
          <p:cNvSpPr txBox="1"/>
          <p:nvPr>
            <p:ph idx="2" type="title"/>
          </p:nvPr>
        </p:nvSpPr>
        <p:spPr>
          <a:xfrm>
            <a:off x="857725" y="2011625"/>
            <a:ext cx="2245500" cy="34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940" name="Google Shape;940;p19"/>
          <p:cNvSpPr txBox="1"/>
          <p:nvPr>
            <p:ph idx="1" type="subTitle"/>
          </p:nvPr>
        </p:nvSpPr>
        <p:spPr>
          <a:xfrm>
            <a:off x="857725" y="2376135"/>
            <a:ext cx="2245500" cy="5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41" name="Google Shape;941;p19"/>
          <p:cNvSpPr txBox="1"/>
          <p:nvPr>
            <p:ph idx="3" type="title"/>
          </p:nvPr>
        </p:nvSpPr>
        <p:spPr>
          <a:xfrm>
            <a:off x="6040775" y="2011625"/>
            <a:ext cx="2245500" cy="34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942" name="Google Shape;942;p19"/>
          <p:cNvSpPr txBox="1"/>
          <p:nvPr>
            <p:ph idx="4" type="subTitle"/>
          </p:nvPr>
        </p:nvSpPr>
        <p:spPr>
          <a:xfrm>
            <a:off x="6040775" y="2376135"/>
            <a:ext cx="2245500" cy="5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43" name="Google Shape;943;p19"/>
          <p:cNvSpPr txBox="1"/>
          <p:nvPr>
            <p:ph idx="5" type="title"/>
          </p:nvPr>
        </p:nvSpPr>
        <p:spPr>
          <a:xfrm>
            <a:off x="3449250" y="2011625"/>
            <a:ext cx="2245500" cy="34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944" name="Google Shape;944;p19"/>
          <p:cNvSpPr txBox="1"/>
          <p:nvPr>
            <p:ph idx="6" type="subTitle"/>
          </p:nvPr>
        </p:nvSpPr>
        <p:spPr>
          <a:xfrm>
            <a:off x="3449250" y="2376135"/>
            <a:ext cx="2245500" cy="5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45" name="Google Shape;945;p19"/>
          <p:cNvSpPr txBox="1"/>
          <p:nvPr>
            <p:ph idx="7" type="title"/>
          </p:nvPr>
        </p:nvSpPr>
        <p:spPr>
          <a:xfrm>
            <a:off x="857725" y="3756638"/>
            <a:ext cx="2245500" cy="34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946" name="Google Shape;946;p19"/>
          <p:cNvSpPr txBox="1"/>
          <p:nvPr>
            <p:ph idx="8" type="subTitle"/>
          </p:nvPr>
        </p:nvSpPr>
        <p:spPr>
          <a:xfrm>
            <a:off x="857725" y="4121147"/>
            <a:ext cx="2245500" cy="5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47" name="Google Shape;947;p19"/>
          <p:cNvSpPr txBox="1"/>
          <p:nvPr>
            <p:ph idx="9" type="title"/>
          </p:nvPr>
        </p:nvSpPr>
        <p:spPr>
          <a:xfrm>
            <a:off x="6040775" y="3756638"/>
            <a:ext cx="2245500" cy="34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948" name="Google Shape;948;p19"/>
          <p:cNvSpPr txBox="1"/>
          <p:nvPr>
            <p:ph idx="13" type="subTitle"/>
          </p:nvPr>
        </p:nvSpPr>
        <p:spPr>
          <a:xfrm>
            <a:off x="6040775" y="4121147"/>
            <a:ext cx="2245500" cy="5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49" name="Google Shape;949;p19"/>
          <p:cNvSpPr txBox="1"/>
          <p:nvPr>
            <p:ph idx="14" type="title"/>
          </p:nvPr>
        </p:nvSpPr>
        <p:spPr>
          <a:xfrm>
            <a:off x="3449250" y="3756638"/>
            <a:ext cx="2245500" cy="34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950" name="Google Shape;950;p19"/>
          <p:cNvSpPr txBox="1"/>
          <p:nvPr>
            <p:ph idx="15" type="subTitle"/>
          </p:nvPr>
        </p:nvSpPr>
        <p:spPr>
          <a:xfrm>
            <a:off x="3449250" y="4121147"/>
            <a:ext cx="2245500" cy="5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951" name="Google Shape;951;p19"/>
          <p:cNvGrpSpPr/>
          <p:nvPr/>
        </p:nvGrpSpPr>
        <p:grpSpPr>
          <a:xfrm>
            <a:off x="-16750" y="0"/>
            <a:ext cx="9177500" cy="5143500"/>
            <a:chOff x="-16750" y="0"/>
            <a:chExt cx="9177500" cy="5143500"/>
          </a:xfrm>
        </p:grpSpPr>
        <p:grpSp>
          <p:nvGrpSpPr>
            <p:cNvPr id="952" name="Google Shape;952;p19"/>
            <p:cNvGrpSpPr/>
            <p:nvPr/>
          </p:nvGrpSpPr>
          <p:grpSpPr>
            <a:xfrm flipH="1" rot="10800000">
              <a:off x="8693950" y="0"/>
              <a:ext cx="466800" cy="5143500"/>
              <a:chOff x="-16750" y="0"/>
              <a:chExt cx="466800" cy="5143500"/>
            </a:xfrm>
          </p:grpSpPr>
          <p:sp>
            <p:nvSpPr>
              <p:cNvPr id="953" name="Google Shape;953;p19"/>
              <p:cNvSpPr/>
              <p:nvPr/>
            </p:nvSpPr>
            <p:spPr>
              <a:xfrm>
                <a:off x="-16750" y="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" name="Google Shape;954;p19"/>
              <p:cNvSpPr/>
              <p:nvPr/>
            </p:nvSpPr>
            <p:spPr>
              <a:xfrm>
                <a:off x="-16750" y="571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" name="Google Shape;955;p19"/>
              <p:cNvSpPr/>
              <p:nvPr/>
            </p:nvSpPr>
            <p:spPr>
              <a:xfrm>
                <a:off x="-16750" y="1143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" name="Google Shape;956;p19"/>
              <p:cNvSpPr/>
              <p:nvPr/>
            </p:nvSpPr>
            <p:spPr>
              <a:xfrm>
                <a:off x="-16750" y="1714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" name="Google Shape;957;p19"/>
              <p:cNvSpPr/>
              <p:nvPr/>
            </p:nvSpPr>
            <p:spPr>
              <a:xfrm>
                <a:off x="-16750" y="2286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" name="Google Shape;958;p19"/>
              <p:cNvSpPr/>
              <p:nvPr/>
            </p:nvSpPr>
            <p:spPr>
              <a:xfrm>
                <a:off x="-16750" y="2857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" name="Google Shape;959;p19"/>
              <p:cNvSpPr/>
              <p:nvPr/>
            </p:nvSpPr>
            <p:spPr>
              <a:xfrm>
                <a:off x="-16750" y="3429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" name="Google Shape;960;p19"/>
              <p:cNvSpPr/>
              <p:nvPr/>
            </p:nvSpPr>
            <p:spPr>
              <a:xfrm>
                <a:off x="-16750" y="4000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" name="Google Shape;961;p19"/>
              <p:cNvSpPr/>
              <p:nvPr/>
            </p:nvSpPr>
            <p:spPr>
              <a:xfrm>
                <a:off x="-16750" y="4572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2" name="Google Shape;962;p19"/>
            <p:cNvGrpSpPr/>
            <p:nvPr/>
          </p:nvGrpSpPr>
          <p:grpSpPr>
            <a:xfrm>
              <a:off x="-16750" y="0"/>
              <a:ext cx="466800" cy="5143500"/>
              <a:chOff x="-16750" y="0"/>
              <a:chExt cx="466800" cy="5143500"/>
            </a:xfrm>
          </p:grpSpPr>
          <p:sp>
            <p:nvSpPr>
              <p:cNvPr id="963" name="Google Shape;963;p19"/>
              <p:cNvSpPr/>
              <p:nvPr/>
            </p:nvSpPr>
            <p:spPr>
              <a:xfrm flipH="1" rot="10800000">
                <a:off x="-16750" y="4572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" name="Google Shape;964;p19"/>
              <p:cNvSpPr/>
              <p:nvPr/>
            </p:nvSpPr>
            <p:spPr>
              <a:xfrm flipH="1" rot="10800000">
                <a:off x="-16750" y="4000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" name="Google Shape;965;p19"/>
              <p:cNvSpPr/>
              <p:nvPr/>
            </p:nvSpPr>
            <p:spPr>
              <a:xfrm flipH="1" rot="10800000">
                <a:off x="-16750" y="3429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" name="Google Shape;966;p19"/>
              <p:cNvSpPr/>
              <p:nvPr/>
            </p:nvSpPr>
            <p:spPr>
              <a:xfrm flipH="1" rot="10800000">
                <a:off x="-16750" y="2857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" name="Google Shape;967;p19"/>
              <p:cNvSpPr/>
              <p:nvPr/>
            </p:nvSpPr>
            <p:spPr>
              <a:xfrm flipH="1" rot="10800000">
                <a:off x="-16750" y="2286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" name="Google Shape;968;p19"/>
              <p:cNvSpPr/>
              <p:nvPr/>
            </p:nvSpPr>
            <p:spPr>
              <a:xfrm flipH="1" rot="10800000">
                <a:off x="-16750" y="1714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" name="Google Shape;969;p19"/>
              <p:cNvSpPr/>
              <p:nvPr/>
            </p:nvSpPr>
            <p:spPr>
              <a:xfrm flipH="1" rot="10800000">
                <a:off x="-16750" y="1143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" name="Google Shape;970;p19"/>
              <p:cNvSpPr/>
              <p:nvPr/>
            </p:nvSpPr>
            <p:spPr>
              <a:xfrm flipH="1" rot="10800000">
                <a:off x="-16750" y="571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" name="Google Shape;971;p19"/>
              <p:cNvSpPr/>
              <p:nvPr/>
            </p:nvSpPr>
            <p:spPr>
              <a:xfrm flipH="1" rot="10800000">
                <a:off x="-16750" y="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7"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20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974" name="Google Shape;974;p20"/>
          <p:cNvGrpSpPr/>
          <p:nvPr/>
        </p:nvGrpSpPr>
        <p:grpSpPr>
          <a:xfrm>
            <a:off x="-16750" y="0"/>
            <a:ext cx="9177500" cy="5143500"/>
            <a:chOff x="-16750" y="0"/>
            <a:chExt cx="9177500" cy="5143500"/>
          </a:xfrm>
        </p:grpSpPr>
        <p:grpSp>
          <p:nvGrpSpPr>
            <p:cNvPr id="975" name="Google Shape;975;p20"/>
            <p:cNvGrpSpPr/>
            <p:nvPr/>
          </p:nvGrpSpPr>
          <p:grpSpPr>
            <a:xfrm flipH="1" rot="10800000">
              <a:off x="8693950" y="0"/>
              <a:ext cx="466800" cy="5143500"/>
              <a:chOff x="-16750" y="0"/>
              <a:chExt cx="466800" cy="5143500"/>
            </a:xfrm>
          </p:grpSpPr>
          <p:sp>
            <p:nvSpPr>
              <p:cNvPr id="976" name="Google Shape;976;p20"/>
              <p:cNvSpPr/>
              <p:nvPr/>
            </p:nvSpPr>
            <p:spPr>
              <a:xfrm>
                <a:off x="-16750" y="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" name="Google Shape;977;p20"/>
              <p:cNvSpPr/>
              <p:nvPr/>
            </p:nvSpPr>
            <p:spPr>
              <a:xfrm>
                <a:off x="-16750" y="571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" name="Google Shape;978;p20"/>
              <p:cNvSpPr/>
              <p:nvPr/>
            </p:nvSpPr>
            <p:spPr>
              <a:xfrm>
                <a:off x="-16750" y="1143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" name="Google Shape;979;p20"/>
              <p:cNvSpPr/>
              <p:nvPr/>
            </p:nvSpPr>
            <p:spPr>
              <a:xfrm>
                <a:off x="-16750" y="1714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" name="Google Shape;980;p20"/>
              <p:cNvSpPr/>
              <p:nvPr/>
            </p:nvSpPr>
            <p:spPr>
              <a:xfrm>
                <a:off x="-16750" y="2286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" name="Google Shape;981;p20"/>
              <p:cNvSpPr/>
              <p:nvPr/>
            </p:nvSpPr>
            <p:spPr>
              <a:xfrm>
                <a:off x="-16750" y="2857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" name="Google Shape;982;p20"/>
              <p:cNvSpPr/>
              <p:nvPr/>
            </p:nvSpPr>
            <p:spPr>
              <a:xfrm>
                <a:off x="-16750" y="3429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" name="Google Shape;983;p20"/>
              <p:cNvSpPr/>
              <p:nvPr/>
            </p:nvSpPr>
            <p:spPr>
              <a:xfrm>
                <a:off x="-16750" y="4000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" name="Google Shape;984;p20"/>
              <p:cNvSpPr/>
              <p:nvPr/>
            </p:nvSpPr>
            <p:spPr>
              <a:xfrm>
                <a:off x="-16750" y="4572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85" name="Google Shape;985;p20"/>
            <p:cNvGrpSpPr/>
            <p:nvPr/>
          </p:nvGrpSpPr>
          <p:grpSpPr>
            <a:xfrm>
              <a:off x="-16750" y="0"/>
              <a:ext cx="466800" cy="5143500"/>
              <a:chOff x="-16750" y="0"/>
              <a:chExt cx="466800" cy="5143500"/>
            </a:xfrm>
          </p:grpSpPr>
          <p:sp>
            <p:nvSpPr>
              <p:cNvPr id="986" name="Google Shape;986;p20"/>
              <p:cNvSpPr/>
              <p:nvPr/>
            </p:nvSpPr>
            <p:spPr>
              <a:xfrm flipH="1" rot="10800000">
                <a:off x="-16750" y="4572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" name="Google Shape;987;p20"/>
              <p:cNvSpPr/>
              <p:nvPr/>
            </p:nvSpPr>
            <p:spPr>
              <a:xfrm flipH="1" rot="10800000">
                <a:off x="-16750" y="4000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" name="Google Shape;988;p20"/>
              <p:cNvSpPr/>
              <p:nvPr/>
            </p:nvSpPr>
            <p:spPr>
              <a:xfrm flipH="1" rot="10800000">
                <a:off x="-16750" y="3429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" name="Google Shape;989;p20"/>
              <p:cNvSpPr/>
              <p:nvPr/>
            </p:nvSpPr>
            <p:spPr>
              <a:xfrm flipH="1" rot="10800000">
                <a:off x="-16750" y="2857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" name="Google Shape;990;p20"/>
              <p:cNvSpPr/>
              <p:nvPr/>
            </p:nvSpPr>
            <p:spPr>
              <a:xfrm flipH="1" rot="10800000">
                <a:off x="-16750" y="2286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" name="Google Shape;991;p20"/>
              <p:cNvSpPr/>
              <p:nvPr/>
            </p:nvSpPr>
            <p:spPr>
              <a:xfrm flipH="1" rot="10800000">
                <a:off x="-16750" y="1714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" name="Google Shape;992;p20"/>
              <p:cNvSpPr/>
              <p:nvPr/>
            </p:nvSpPr>
            <p:spPr>
              <a:xfrm flipH="1" rot="10800000">
                <a:off x="-16750" y="1143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" name="Google Shape;993;p20"/>
              <p:cNvSpPr/>
              <p:nvPr/>
            </p:nvSpPr>
            <p:spPr>
              <a:xfrm flipH="1" rot="10800000">
                <a:off x="-16750" y="571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" name="Google Shape;994;p20"/>
              <p:cNvSpPr/>
              <p:nvPr/>
            </p:nvSpPr>
            <p:spPr>
              <a:xfrm flipH="1" rot="10800000">
                <a:off x="-16750" y="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3"/>
          <p:cNvGrpSpPr/>
          <p:nvPr/>
        </p:nvGrpSpPr>
        <p:grpSpPr>
          <a:xfrm>
            <a:off x="449825" y="1100"/>
            <a:ext cx="8244125" cy="570400"/>
            <a:chOff x="449825" y="1100"/>
            <a:chExt cx="8244125" cy="570400"/>
          </a:xfrm>
        </p:grpSpPr>
        <p:sp>
          <p:nvSpPr>
            <p:cNvPr id="101" name="Google Shape;101;p3"/>
            <p:cNvSpPr/>
            <p:nvPr/>
          </p:nvSpPr>
          <p:spPr>
            <a:xfrm flipH="1">
              <a:off x="450250" y="503400"/>
              <a:ext cx="8243700" cy="681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2" name="Google Shape;102;p3"/>
            <p:cNvGrpSpPr/>
            <p:nvPr/>
          </p:nvGrpSpPr>
          <p:grpSpPr>
            <a:xfrm flipH="1">
              <a:off x="449825" y="1100"/>
              <a:ext cx="8244106" cy="515409"/>
              <a:chOff x="720050" y="0"/>
              <a:chExt cx="7704052" cy="481646"/>
            </a:xfrm>
          </p:grpSpPr>
          <p:sp>
            <p:nvSpPr>
              <p:cNvPr id="103" name="Google Shape;103;p3"/>
              <p:cNvSpPr/>
              <p:nvPr/>
            </p:nvSpPr>
            <p:spPr>
              <a:xfrm>
                <a:off x="720050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" name="Google Shape;104;p3"/>
              <p:cNvSpPr/>
              <p:nvPr/>
            </p:nvSpPr>
            <p:spPr>
              <a:xfrm>
                <a:off x="960793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" name="Google Shape;105;p3"/>
              <p:cNvSpPr/>
              <p:nvPr/>
            </p:nvSpPr>
            <p:spPr>
              <a:xfrm>
                <a:off x="1201537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" name="Google Shape;106;p3"/>
              <p:cNvSpPr/>
              <p:nvPr/>
            </p:nvSpPr>
            <p:spPr>
              <a:xfrm>
                <a:off x="1442280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" name="Google Shape;107;p3"/>
              <p:cNvSpPr/>
              <p:nvPr/>
            </p:nvSpPr>
            <p:spPr>
              <a:xfrm>
                <a:off x="1683024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" name="Google Shape;108;p3"/>
              <p:cNvSpPr/>
              <p:nvPr/>
            </p:nvSpPr>
            <p:spPr>
              <a:xfrm>
                <a:off x="1923767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" name="Google Shape;109;p3"/>
              <p:cNvSpPr/>
              <p:nvPr/>
            </p:nvSpPr>
            <p:spPr>
              <a:xfrm>
                <a:off x="2164511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" name="Google Shape;110;p3"/>
              <p:cNvSpPr/>
              <p:nvPr/>
            </p:nvSpPr>
            <p:spPr>
              <a:xfrm>
                <a:off x="2405254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" name="Google Shape;111;p3"/>
              <p:cNvSpPr/>
              <p:nvPr/>
            </p:nvSpPr>
            <p:spPr>
              <a:xfrm>
                <a:off x="2645997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" name="Google Shape;112;p3"/>
              <p:cNvSpPr/>
              <p:nvPr/>
            </p:nvSpPr>
            <p:spPr>
              <a:xfrm>
                <a:off x="2886741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" name="Google Shape;113;p3"/>
              <p:cNvSpPr/>
              <p:nvPr/>
            </p:nvSpPr>
            <p:spPr>
              <a:xfrm>
                <a:off x="3127484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" name="Google Shape;114;p3"/>
              <p:cNvSpPr/>
              <p:nvPr/>
            </p:nvSpPr>
            <p:spPr>
              <a:xfrm>
                <a:off x="3368228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" name="Google Shape;115;p3"/>
              <p:cNvSpPr/>
              <p:nvPr/>
            </p:nvSpPr>
            <p:spPr>
              <a:xfrm>
                <a:off x="3608971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3"/>
              <p:cNvSpPr/>
              <p:nvPr/>
            </p:nvSpPr>
            <p:spPr>
              <a:xfrm>
                <a:off x="3849715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3"/>
              <p:cNvSpPr/>
              <p:nvPr/>
            </p:nvSpPr>
            <p:spPr>
              <a:xfrm>
                <a:off x="4090458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" name="Google Shape;118;p3"/>
              <p:cNvSpPr/>
              <p:nvPr/>
            </p:nvSpPr>
            <p:spPr>
              <a:xfrm>
                <a:off x="720050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" name="Google Shape;119;p3"/>
              <p:cNvSpPr/>
              <p:nvPr/>
            </p:nvSpPr>
            <p:spPr>
              <a:xfrm>
                <a:off x="960793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3"/>
              <p:cNvSpPr/>
              <p:nvPr/>
            </p:nvSpPr>
            <p:spPr>
              <a:xfrm>
                <a:off x="1201537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3"/>
              <p:cNvSpPr/>
              <p:nvPr/>
            </p:nvSpPr>
            <p:spPr>
              <a:xfrm>
                <a:off x="1442280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" name="Google Shape;122;p3"/>
              <p:cNvSpPr/>
              <p:nvPr/>
            </p:nvSpPr>
            <p:spPr>
              <a:xfrm>
                <a:off x="1683024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" name="Google Shape;123;p3"/>
              <p:cNvSpPr/>
              <p:nvPr/>
            </p:nvSpPr>
            <p:spPr>
              <a:xfrm>
                <a:off x="1923767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3"/>
              <p:cNvSpPr/>
              <p:nvPr/>
            </p:nvSpPr>
            <p:spPr>
              <a:xfrm>
                <a:off x="2164511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" name="Google Shape;125;p3"/>
              <p:cNvSpPr/>
              <p:nvPr/>
            </p:nvSpPr>
            <p:spPr>
              <a:xfrm>
                <a:off x="2405254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" name="Google Shape;126;p3"/>
              <p:cNvSpPr/>
              <p:nvPr/>
            </p:nvSpPr>
            <p:spPr>
              <a:xfrm>
                <a:off x="2645997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" name="Google Shape;127;p3"/>
              <p:cNvSpPr/>
              <p:nvPr/>
            </p:nvSpPr>
            <p:spPr>
              <a:xfrm>
                <a:off x="2886741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" name="Google Shape;128;p3"/>
              <p:cNvSpPr/>
              <p:nvPr/>
            </p:nvSpPr>
            <p:spPr>
              <a:xfrm>
                <a:off x="3127484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" name="Google Shape;129;p3"/>
              <p:cNvSpPr/>
              <p:nvPr/>
            </p:nvSpPr>
            <p:spPr>
              <a:xfrm>
                <a:off x="3368228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" name="Google Shape;130;p3"/>
              <p:cNvSpPr/>
              <p:nvPr/>
            </p:nvSpPr>
            <p:spPr>
              <a:xfrm>
                <a:off x="3608971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" name="Google Shape;131;p3"/>
              <p:cNvSpPr/>
              <p:nvPr/>
            </p:nvSpPr>
            <p:spPr>
              <a:xfrm>
                <a:off x="3849715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" name="Google Shape;132;p3"/>
              <p:cNvSpPr/>
              <p:nvPr/>
            </p:nvSpPr>
            <p:spPr>
              <a:xfrm>
                <a:off x="4090458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" name="Google Shape;133;p3"/>
              <p:cNvSpPr/>
              <p:nvPr/>
            </p:nvSpPr>
            <p:spPr>
              <a:xfrm>
                <a:off x="4331308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" name="Google Shape;134;p3"/>
              <p:cNvSpPr/>
              <p:nvPr/>
            </p:nvSpPr>
            <p:spPr>
              <a:xfrm>
                <a:off x="4572051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" name="Google Shape;135;p3"/>
              <p:cNvSpPr/>
              <p:nvPr/>
            </p:nvSpPr>
            <p:spPr>
              <a:xfrm>
                <a:off x="4812795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" name="Google Shape;136;p3"/>
              <p:cNvSpPr/>
              <p:nvPr/>
            </p:nvSpPr>
            <p:spPr>
              <a:xfrm>
                <a:off x="5053538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" name="Google Shape;137;p3"/>
              <p:cNvSpPr/>
              <p:nvPr/>
            </p:nvSpPr>
            <p:spPr>
              <a:xfrm>
                <a:off x="5294282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" name="Google Shape;138;p3"/>
              <p:cNvSpPr/>
              <p:nvPr/>
            </p:nvSpPr>
            <p:spPr>
              <a:xfrm>
                <a:off x="5535025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" name="Google Shape;139;p3"/>
              <p:cNvSpPr/>
              <p:nvPr/>
            </p:nvSpPr>
            <p:spPr>
              <a:xfrm>
                <a:off x="5775769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" name="Google Shape;140;p3"/>
              <p:cNvSpPr/>
              <p:nvPr/>
            </p:nvSpPr>
            <p:spPr>
              <a:xfrm>
                <a:off x="6016512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" name="Google Shape;141;p3"/>
              <p:cNvSpPr/>
              <p:nvPr/>
            </p:nvSpPr>
            <p:spPr>
              <a:xfrm>
                <a:off x="6257255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" name="Google Shape;142;p3"/>
              <p:cNvSpPr/>
              <p:nvPr/>
            </p:nvSpPr>
            <p:spPr>
              <a:xfrm>
                <a:off x="6497999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" name="Google Shape;143;p3"/>
              <p:cNvSpPr/>
              <p:nvPr/>
            </p:nvSpPr>
            <p:spPr>
              <a:xfrm>
                <a:off x="6738742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" name="Google Shape;144;p3"/>
              <p:cNvSpPr/>
              <p:nvPr/>
            </p:nvSpPr>
            <p:spPr>
              <a:xfrm>
                <a:off x="6979486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3"/>
              <p:cNvSpPr/>
              <p:nvPr/>
            </p:nvSpPr>
            <p:spPr>
              <a:xfrm>
                <a:off x="7220229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3"/>
              <p:cNvSpPr/>
              <p:nvPr/>
            </p:nvSpPr>
            <p:spPr>
              <a:xfrm>
                <a:off x="7460973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3"/>
              <p:cNvSpPr/>
              <p:nvPr/>
            </p:nvSpPr>
            <p:spPr>
              <a:xfrm>
                <a:off x="4331308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" name="Google Shape;148;p3"/>
              <p:cNvSpPr/>
              <p:nvPr/>
            </p:nvSpPr>
            <p:spPr>
              <a:xfrm>
                <a:off x="4572051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" name="Google Shape;149;p3"/>
              <p:cNvSpPr/>
              <p:nvPr/>
            </p:nvSpPr>
            <p:spPr>
              <a:xfrm>
                <a:off x="4812795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3"/>
              <p:cNvSpPr/>
              <p:nvPr/>
            </p:nvSpPr>
            <p:spPr>
              <a:xfrm>
                <a:off x="5053538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3"/>
              <p:cNvSpPr/>
              <p:nvPr/>
            </p:nvSpPr>
            <p:spPr>
              <a:xfrm>
                <a:off x="5294282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3"/>
              <p:cNvSpPr/>
              <p:nvPr/>
            </p:nvSpPr>
            <p:spPr>
              <a:xfrm>
                <a:off x="5535025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3"/>
              <p:cNvSpPr/>
              <p:nvPr/>
            </p:nvSpPr>
            <p:spPr>
              <a:xfrm>
                <a:off x="5775769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" name="Google Shape;154;p3"/>
              <p:cNvSpPr/>
              <p:nvPr/>
            </p:nvSpPr>
            <p:spPr>
              <a:xfrm>
                <a:off x="6016512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" name="Google Shape;155;p3"/>
              <p:cNvSpPr/>
              <p:nvPr/>
            </p:nvSpPr>
            <p:spPr>
              <a:xfrm>
                <a:off x="6257255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3"/>
              <p:cNvSpPr/>
              <p:nvPr/>
            </p:nvSpPr>
            <p:spPr>
              <a:xfrm>
                <a:off x="6497999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3"/>
              <p:cNvSpPr/>
              <p:nvPr/>
            </p:nvSpPr>
            <p:spPr>
              <a:xfrm>
                <a:off x="6738742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3"/>
              <p:cNvSpPr/>
              <p:nvPr/>
            </p:nvSpPr>
            <p:spPr>
              <a:xfrm>
                <a:off x="6979486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" name="Google Shape;159;p3"/>
              <p:cNvSpPr/>
              <p:nvPr/>
            </p:nvSpPr>
            <p:spPr>
              <a:xfrm>
                <a:off x="7220229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" name="Google Shape;160;p3"/>
              <p:cNvSpPr/>
              <p:nvPr/>
            </p:nvSpPr>
            <p:spPr>
              <a:xfrm>
                <a:off x="7460973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3"/>
              <p:cNvSpPr/>
              <p:nvPr/>
            </p:nvSpPr>
            <p:spPr>
              <a:xfrm>
                <a:off x="7701715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3"/>
              <p:cNvSpPr/>
              <p:nvPr/>
            </p:nvSpPr>
            <p:spPr>
              <a:xfrm>
                <a:off x="7942458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" name="Google Shape;163;p3"/>
              <p:cNvSpPr/>
              <p:nvPr/>
            </p:nvSpPr>
            <p:spPr>
              <a:xfrm>
                <a:off x="8183202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" name="Google Shape;164;p3"/>
              <p:cNvSpPr/>
              <p:nvPr/>
            </p:nvSpPr>
            <p:spPr>
              <a:xfrm>
                <a:off x="7701715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3"/>
              <p:cNvSpPr/>
              <p:nvPr/>
            </p:nvSpPr>
            <p:spPr>
              <a:xfrm>
                <a:off x="7942458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3"/>
              <p:cNvSpPr/>
              <p:nvPr/>
            </p:nvSpPr>
            <p:spPr>
              <a:xfrm>
                <a:off x="8183202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67" name="Google Shape;167;p3"/>
          <p:cNvSpPr txBox="1"/>
          <p:nvPr>
            <p:ph type="title"/>
          </p:nvPr>
        </p:nvSpPr>
        <p:spPr>
          <a:xfrm>
            <a:off x="3043150" y="1213828"/>
            <a:ext cx="4827600" cy="96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500"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8" name="Google Shape;168;p3"/>
          <p:cNvSpPr txBox="1"/>
          <p:nvPr>
            <p:ph hasCustomPrompt="1" idx="2" type="title"/>
          </p:nvPr>
        </p:nvSpPr>
        <p:spPr>
          <a:xfrm>
            <a:off x="1273250" y="1241332"/>
            <a:ext cx="1463100" cy="14661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5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9" name="Google Shape;169;p3"/>
          <p:cNvSpPr txBox="1"/>
          <p:nvPr>
            <p:ph idx="1" type="subTitle"/>
          </p:nvPr>
        </p:nvSpPr>
        <p:spPr>
          <a:xfrm>
            <a:off x="3043150" y="2420475"/>
            <a:ext cx="4827600" cy="4101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170" name="Google Shape;170;p3"/>
          <p:cNvGrpSpPr/>
          <p:nvPr/>
        </p:nvGrpSpPr>
        <p:grpSpPr>
          <a:xfrm>
            <a:off x="-16750" y="0"/>
            <a:ext cx="9177500" cy="5143500"/>
            <a:chOff x="-16750" y="0"/>
            <a:chExt cx="9177500" cy="5143500"/>
          </a:xfrm>
        </p:grpSpPr>
        <p:grpSp>
          <p:nvGrpSpPr>
            <p:cNvPr id="171" name="Google Shape;171;p3"/>
            <p:cNvGrpSpPr/>
            <p:nvPr/>
          </p:nvGrpSpPr>
          <p:grpSpPr>
            <a:xfrm flipH="1" rot="10800000">
              <a:off x="8693950" y="0"/>
              <a:ext cx="466800" cy="5143500"/>
              <a:chOff x="-16750" y="0"/>
              <a:chExt cx="466800" cy="5143500"/>
            </a:xfrm>
          </p:grpSpPr>
          <p:sp>
            <p:nvSpPr>
              <p:cNvPr id="172" name="Google Shape;172;p3"/>
              <p:cNvSpPr/>
              <p:nvPr/>
            </p:nvSpPr>
            <p:spPr>
              <a:xfrm>
                <a:off x="-16750" y="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3"/>
              <p:cNvSpPr/>
              <p:nvPr/>
            </p:nvSpPr>
            <p:spPr>
              <a:xfrm>
                <a:off x="-16750" y="571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" name="Google Shape;174;p3"/>
              <p:cNvSpPr/>
              <p:nvPr/>
            </p:nvSpPr>
            <p:spPr>
              <a:xfrm>
                <a:off x="-16750" y="1143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" name="Google Shape;175;p3"/>
              <p:cNvSpPr/>
              <p:nvPr/>
            </p:nvSpPr>
            <p:spPr>
              <a:xfrm>
                <a:off x="-16750" y="1714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3"/>
              <p:cNvSpPr/>
              <p:nvPr/>
            </p:nvSpPr>
            <p:spPr>
              <a:xfrm>
                <a:off x="-16750" y="2286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3"/>
              <p:cNvSpPr/>
              <p:nvPr/>
            </p:nvSpPr>
            <p:spPr>
              <a:xfrm>
                <a:off x="-16750" y="2857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" name="Google Shape;178;p3"/>
              <p:cNvSpPr/>
              <p:nvPr/>
            </p:nvSpPr>
            <p:spPr>
              <a:xfrm>
                <a:off x="-16750" y="3429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" name="Google Shape;179;p3"/>
              <p:cNvSpPr/>
              <p:nvPr/>
            </p:nvSpPr>
            <p:spPr>
              <a:xfrm>
                <a:off x="-16750" y="4000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3"/>
              <p:cNvSpPr/>
              <p:nvPr/>
            </p:nvSpPr>
            <p:spPr>
              <a:xfrm>
                <a:off x="-16750" y="4572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1" name="Google Shape;181;p3"/>
            <p:cNvGrpSpPr/>
            <p:nvPr/>
          </p:nvGrpSpPr>
          <p:grpSpPr>
            <a:xfrm>
              <a:off x="-16750" y="0"/>
              <a:ext cx="466800" cy="5143500"/>
              <a:chOff x="-16750" y="0"/>
              <a:chExt cx="466800" cy="5143500"/>
            </a:xfrm>
          </p:grpSpPr>
          <p:sp>
            <p:nvSpPr>
              <p:cNvPr id="182" name="Google Shape;182;p3"/>
              <p:cNvSpPr/>
              <p:nvPr/>
            </p:nvSpPr>
            <p:spPr>
              <a:xfrm flipH="1" rot="10800000">
                <a:off x="-16750" y="4572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3"/>
              <p:cNvSpPr/>
              <p:nvPr/>
            </p:nvSpPr>
            <p:spPr>
              <a:xfrm flipH="1" rot="10800000">
                <a:off x="-16750" y="4000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" name="Google Shape;184;p3"/>
              <p:cNvSpPr/>
              <p:nvPr/>
            </p:nvSpPr>
            <p:spPr>
              <a:xfrm flipH="1" rot="10800000">
                <a:off x="-16750" y="3429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" name="Google Shape;185;p3"/>
              <p:cNvSpPr/>
              <p:nvPr/>
            </p:nvSpPr>
            <p:spPr>
              <a:xfrm flipH="1" rot="10800000">
                <a:off x="-16750" y="2857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3"/>
              <p:cNvSpPr/>
              <p:nvPr/>
            </p:nvSpPr>
            <p:spPr>
              <a:xfrm flipH="1" rot="10800000">
                <a:off x="-16750" y="2286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3"/>
              <p:cNvSpPr/>
              <p:nvPr/>
            </p:nvSpPr>
            <p:spPr>
              <a:xfrm flipH="1" rot="10800000">
                <a:off x="-16750" y="1714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3"/>
              <p:cNvSpPr/>
              <p:nvPr/>
            </p:nvSpPr>
            <p:spPr>
              <a:xfrm flipH="1" rot="10800000">
                <a:off x="-16750" y="1143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" name="Google Shape;189;p3"/>
              <p:cNvSpPr/>
              <p:nvPr/>
            </p:nvSpPr>
            <p:spPr>
              <a:xfrm flipH="1" rot="10800000">
                <a:off x="-16750" y="571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" name="Google Shape;190;p3"/>
              <p:cNvSpPr/>
              <p:nvPr/>
            </p:nvSpPr>
            <p:spPr>
              <a:xfrm flipH="1" rot="10800000">
                <a:off x="-16750" y="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8">
    <p:spTree>
      <p:nvGrpSpPr>
        <p:cNvPr id="995" name="Shape 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6" name="Google Shape;996;p21"/>
          <p:cNvGrpSpPr/>
          <p:nvPr/>
        </p:nvGrpSpPr>
        <p:grpSpPr>
          <a:xfrm>
            <a:off x="-94" y="1100"/>
            <a:ext cx="9144094" cy="570400"/>
            <a:chOff x="-94" y="1100"/>
            <a:chExt cx="9144094" cy="570400"/>
          </a:xfrm>
        </p:grpSpPr>
        <p:grpSp>
          <p:nvGrpSpPr>
            <p:cNvPr id="997" name="Google Shape;997;p21"/>
            <p:cNvGrpSpPr/>
            <p:nvPr/>
          </p:nvGrpSpPr>
          <p:grpSpPr>
            <a:xfrm>
              <a:off x="300" y="1100"/>
              <a:ext cx="9143700" cy="570400"/>
              <a:chOff x="300" y="1100"/>
              <a:chExt cx="9143700" cy="570400"/>
            </a:xfrm>
          </p:grpSpPr>
          <p:sp>
            <p:nvSpPr>
              <p:cNvPr id="998" name="Google Shape;998;p21"/>
              <p:cNvSpPr/>
              <p:nvPr/>
            </p:nvSpPr>
            <p:spPr>
              <a:xfrm flipH="1">
                <a:off x="300" y="503400"/>
                <a:ext cx="9143700" cy="681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99" name="Google Shape;999;p21"/>
              <p:cNvGrpSpPr/>
              <p:nvPr/>
            </p:nvGrpSpPr>
            <p:grpSpPr>
              <a:xfrm flipH="1">
                <a:off x="449825" y="1100"/>
                <a:ext cx="8244106" cy="515409"/>
                <a:chOff x="720050" y="0"/>
                <a:chExt cx="7704052" cy="481646"/>
              </a:xfrm>
            </p:grpSpPr>
            <p:sp>
              <p:nvSpPr>
                <p:cNvPr id="1000" name="Google Shape;1000;p21"/>
                <p:cNvSpPr/>
                <p:nvPr/>
              </p:nvSpPr>
              <p:spPr>
                <a:xfrm>
                  <a:off x="720050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1" name="Google Shape;1001;p21"/>
                <p:cNvSpPr/>
                <p:nvPr/>
              </p:nvSpPr>
              <p:spPr>
                <a:xfrm>
                  <a:off x="960793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2" name="Google Shape;1002;p21"/>
                <p:cNvSpPr/>
                <p:nvPr/>
              </p:nvSpPr>
              <p:spPr>
                <a:xfrm>
                  <a:off x="1201537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3" name="Google Shape;1003;p21"/>
                <p:cNvSpPr/>
                <p:nvPr/>
              </p:nvSpPr>
              <p:spPr>
                <a:xfrm>
                  <a:off x="1442280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4" name="Google Shape;1004;p21"/>
                <p:cNvSpPr/>
                <p:nvPr/>
              </p:nvSpPr>
              <p:spPr>
                <a:xfrm>
                  <a:off x="1683024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5" name="Google Shape;1005;p21"/>
                <p:cNvSpPr/>
                <p:nvPr/>
              </p:nvSpPr>
              <p:spPr>
                <a:xfrm>
                  <a:off x="1923767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6" name="Google Shape;1006;p21"/>
                <p:cNvSpPr/>
                <p:nvPr/>
              </p:nvSpPr>
              <p:spPr>
                <a:xfrm>
                  <a:off x="2164511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7" name="Google Shape;1007;p21"/>
                <p:cNvSpPr/>
                <p:nvPr/>
              </p:nvSpPr>
              <p:spPr>
                <a:xfrm>
                  <a:off x="2405254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8" name="Google Shape;1008;p21"/>
                <p:cNvSpPr/>
                <p:nvPr/>
              </p:nvSpPr>
              <p:spPr>
                <a:xfrm>
                  <a:off x="2645997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9" name="Google Shape;1009;p21"/>
                <p:cNvSpPr/>
                <p:nvPr/>
              </p:nvSpPr>
              <p:spPr>
                <a:xfrm>
                  <a:off x="2886741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0" name="Google Shape;1010;p21"/>
                <p:cNvSpPr/>
                <p:nvPr/>
              </p:nvSpPr>
              <p:spPr>
                <a:xfrm>
                  <a:off x="3127484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1" name="Google Shape;1011;p21"/>
                <p:cNvSpPr/>
                <p:nvPr/>
              </p:nvSpPr>
              <p:spPr>
                <a:xfrm>
                  <a:off x="3368228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2" name="Google Shape;1012;p21"/>
                <p:cNvSpPr/>
                <p:nvPr/>
              </p:nvSpPr>
              <p:spPr>
                <a:xfrm>
                  <a:off x="3608971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3" name="Google Shape;1013;p21"/>
                <p:cNvSpPr/>
                <p:nvPr/>
              </p:nvSpPr>
              <p:spPr>
                <a:xfrm>
                  <a:off x="3849715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4" name="Google Shape;1014;p21"/>
                <p:cNvSpPr/>
                <p:nvPr/>
              </p:nvSpPr>
              <p:spPr>
                <a:xfrm>
                  <a:off x="4090458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5" name="Google Shape;1015;p21"/>
                <p:cNvSpPr/>
                <p:nvPr/>
              </p:nvSpPr>
              <p:spPr>
                <a:xfrm>
                  <a:off x="720050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6" name="Google Shape;1016;p21"/>
                <p:cNvSpPr/>
                <p:nvPr/>
              </p:nvSpPr>
              <p:spPr>
                <a:xfrm>
                  <a:off x="960793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7" name="Google Shape;1017;p21"/>
                <p:cNvSpPr/>
                <p:nvPr/>
              </p:nvSpPr>
              <p:spPr>
                <a:xfrm>
                  <a:off x="1201537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8" name="Google Shape;1018;p21"/>
                <p:cNvSpPr/>
                <p:nvPr/>
              </p:nvSpPr>
              <p:spPr>
                <a:xfrm>
                  <a:off x="1442280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9" name="Google Shape;1019;p21"/>
                <p:cNvSpPr/>
                <p:nvPr/>
              </p:nvSpPr>
              <p:spPr>
                <a:xfrm>
                  <a:off x="1683024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0" name="Google Shape;1020;p21"/>
                <p:cNvSpPr/>
                <p:nvPr/>
              </p:nvSpPr>
              <p:spPr>
                <a:xfrm>
                  <a:off x="1923767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1" name="Google Shape;1021;p21"/>
                <p:cNvSpPr/>
                <p:nvPr/>
              </p:nvSpPr>
              <p:spPr>
                <a:xfrm>
                  <a:off x="2164511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2" name="Google Shape;1022;p21"/>
                <p:cNvSpPr/>
                <p:nvPr/>
              </p:nvSpPr>
              <p:spPr>
                <a:xfrm>
                  <a:off x="2405254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3" name="Google Shape;1023;p21"/>
                <p:cNvSpPr/>
                <p:nvPr/>
              </p:nvSpPr>
              <p:spPr>
                <a:xfrm>
                  <a:off x="2645997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4" name="Google Shape;1024;p21"/>
                <p:cNvSpPr/>
                <p:nvPr/>
              </p:nvSpPr>
              <p:spPr>
                <a:xfrm>
                  <a:off x="2886741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5" name="Google Shape;1025;p21"/>
                <p:cNvSpPr/>
                <p:nvPr/>
              </p:nvSpPr>
              <p:spPr>
                <a:xfrm>
                  <a:off x="3127484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6" name="Google Shape;1026;p21"/>
                <p:cNvSpPr/>
                <p:nvPr/>
              </p:nvSpPr>
              <p:spPr>
                <a:xfrm>
                  <a:off x="3368228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7" name="Google Shape;1027;p21"/>
                <p:cNvSpPr/>
                <p:nvPr/>
              </p:nvSpPr>
              <p:spPr>
                <a:xfrm>
                  <a:off x="3608971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8" name="Google Shape;1028;p21"/>
                <p:cNvSpPr/>
                <p:nvPr/>
              </p:nvSpPr>
              <p:spPr>
                <a:xfrm>
                  <a:off x="3849715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9" name="Google Shape;1029;p21"/>
                <p:cNvSpPr/>
                <p:nvPr/>
              </p:nvSpPr>
              <p:spPr>
                <a:xfrm>
                  <a:off x="4090458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0" name="Google Shape;1030;p21"/>
                <p:cNvSpPr/>
                <p:nvPr/>
              </p:nvSpPr>
              <p:spPr>
                <a:xfrm>
                  <a:off x="4331308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1" name="Google Shape;1031;p21"/>
                <p:cNvSpPr/>
                <p:nvPr/>
              </p:nvSpPr>
              <p:spPr>
                <a:xfrm>
                  <a:off x="4572051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2" name="Google Shape;1032;p21"/>
                <p:cNvSpPr/>
                <p:nvPr/>
              </p:nvSpPr>
              <p:spPr>
                <a:xfrm>
                  <a:off x="4812795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3" name="Google Shape;1033;p21"/>
                <p:cNvSpPr/>
                <p:nvPr/>
              </p:nvSpPr>
              <p:spPr>
                <a:xfrm>
                  <a:off x="5053538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4" name="Google Shape;1034;p21"/>
                <p:cNvSpPr/>
                <p:nvPr/>
              </p:nvSpPr>
              <p:spPr>
                <a:xfrm>
                  <a:off x="5294282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5" name="Google Shape;1035;p21"/>
                <p:cNvSpPr/>
                <p:nvPr/>
              </p:nvSpPr>
              <p:spPr>
                <a:xfrm>
                  <a:off x="5535025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6" name="Google Shape;1036;p21"/>
                <p:cNvSpPr/>
                <p:nvPr/>
              </p:nvSpPr>
              <p:spPr>
                <a:xfrm>
                  <a:off x="5775769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7" name="Google Shape;1037;p21"/>
                <p:cNvSpPr/>
                <p:nvPr/>
              </p:nvSpPr>
              <p:spPr>
                <a:xfrm>
                  <a:off x="6016512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8" name="Google Shape;1038;p21"/>
                <p:cNvSpPr/>
                <p:nvPr/>
              </p:nvSpPr>
              <p:spPr>
                <a:xfrm>
                  <a:off x="6257255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9" name="Google Shape;1039;p21"/>
                <p:cNvSpPr/>
                <p:nvPr/>
              </p:nvSpPr>
              <p:spPr>
                <a:xfrm>
                  <a:off x="6497999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0" name="Google Shape;1040;p21"/>
                <p:cNvSpPr/>
                <p:nvPr/>
              </p:nvSpPr>
              <p:spPr>
                <a:xfrm>
                  <a:off x="6738742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1" name="Google Shape;1041;p21"/>
                <p:cNvSpPr/>
                <p:nvPr/>
              </p:nvSpPr>
              <p:spPr>
                <a:xfrm>
                  <a:off x="6979486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2" name="Google Shape;1042;p21"/>
                <p:cNvSpPr/>
                <p:nvPr/>
              </p:nvSpPr>
              <p:spPr>
                <a:xfrm>
                  <a:off x="7220229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3" name="Google Shape;1043;p21"/>
                <p:cNvSpPr/>
                <p:nvPr/>
              </p:nvSpPr>
              <p:spPr>
                <a:xfrm>
                  <a:off x="7460973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4" name="Google Shape;1044;p21"/>
                <p:cNvSpPr/>
                <p:nvPr/>
              </p:nvSpPr>
              <p:spPr>
                <a:xfrm>
                  <a:off x="4331308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5" name="Google Shape;1045;p21"/>
                <p:cNvSpPr/>
                <p:nvPr/>
              </p:nvSpPr>
              <p:spPr>
                <a:xfrm>
                  <a:off x="4572051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6" name="Google Shape;1046;p21"/>
                <p:cNvSpPr/>
                <p:nvPr/>
              </p:nvSpPr>
              <p:spPr>
                <a:xfrm>
                  <a:off x="4812795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7" name="Google Shape;1047;p21"/>
                <p:cNvSpPr/>
                <p:nvPr/>
              </p:nvSpPr>
              <p:spPr>
                <a:xfrm>
                  <a:off x="5053538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8" name="Google Shape;1048;p21"/>
                <p:cNvSpPr/>
                <p:nvPr/>
              </p:nvSpPr>
              <p:spPr>
                <a:xfrm>
                  <a:off x="5294282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9" name="Google Shape;1049;p21"/>
                <p:cNvSpPr/>
                <p:nvPr/>
              </p:nvSpPr>
              <p:spPr>
                <a:xfrm>
                  <a:off x="5535025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0" name="Google Shape;1050;p21"/>
                <p:cNvSpPr/>
                <p:nvPr/>
              </p:nvSpPr>
              <p:spPr>
                <a:xfrm>
                  <a:off x="5775769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1" name="Google Shape;1051;p21"/>
                <p:cNvSpPr/>
                <p:nvPr/>
              </p:nvSpPr>
              <p:spPr>
                <a:xfrm>
                  <a:off x="6016512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2" name="Google Shape;1052;p21"/>
                <p:cNvSpPr/>
                <p:nvPr/>
              </p:nvSpPr>
              <p:spPr>
                <a:xfrm>
                  <a:off x="6257255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3" name="Google Shape;1053;p21"/>
                <p:cNvSpPr/>
                <p:nvPr/>
              </p:nvSpPr>
              <p:spPr>
                <a:xfrm>
                  <a:off x="6497999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4" name="Google Shape;1054;p21"/>
                <p:cNvSpPr/>
                <p:nvPr/>
              </p:nvSpPr>
              <p:spPr>
                <a:xfrm>
                  <a:off x="6738742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5" name="Google Shape;1055;p21"/>
                <p:cNvSpPr/>
                <p:nvPr/>
              </p:nvSpPr>
              <p:spPr>
                <a:xfrm>
                  <a:off x="6979486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6" name="Google Shape;1056;p21"/>
                <p:cNvSpPr/>
                <p:nvPr/>
              </p:nvSpPr>
              <p:spPr>
                <a:xfrm>
                  <a:off x="7220229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7" name="Google Shape;1057;p21"/>
                <p:cNvSpPr/>
                <p:nvPr/>
              </p:nvSpPr>
              <p:spPr>
                <a:xfrm>
                  <a:off x="7460973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8" name="Google Shape;1058;p21"/>
                <p:cNvSpPr/>
                <p:nvPr/>
              </p:nvSpPr>
              <p:spPr>
                <a:xfrm>
                  <a:off x="7701715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9" name="Google Shape;1059;p21"/>
                <p:cNvSpPr/>
                <p:nvPr/>
              </p:nvSpPr>
              <p:spPr>
                <a:xfrm>
                  <a:off x="7942458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0" name="Google Shape;1060;p21"/>
                <p:cNvSpPr/>
                <p:nvPr/>
              </p:nvSpPr>
              <p:spPr>
                <a:xfrm>
                  <a:off x="8183202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1" name="Google Shape;1061;p21"/>
                <p:cNvSpPr/>
                <p:nvPr/>
              </p:nvSpPr>
              <p:spPr>
                <a:xfrm>
                  <a:off x="7701715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2" name="Google Shape;1062;p21"/>
                <p:cNvSpPr/>
                <p:nvPr/>
              </p:nvSpPr>
              <p:spPr>
                <a:xfrm>
                  <a:off x="7942458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3" name="Google Shape;1063;p21"/>
                <p:cNvSpPr/>
                <p:nvPr/>
              </p:nvSpPr>
              <p:spPr>
                <a:xfrm>
                  <a:off x="8183202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064" name="Google Shape;1064;p21"/>
            <p:cNvGrpSpPr/>
            <p:nvPr/>
          </p:nvGrpSpPr>
          <p:grpSpPr>
            <a:xfrm flipH="1">
              <a:off x="-94" y="1100"/>
              <a:ext cx="449926" cy="515409"/>
              <a:chOff x="7942458" y="0"/>
              <a:chExt cx="420452" cy="481646"/>
            </a:xfrm>
          </p:grpSpPr>
          <p:sp>
            <p:nvSpPr>
              <p:cNvPr id="1065" name="Google Shape;1065;p21"/>
              <p:cNvSpPr/>
              <p:nvPr/>
            </p:nvSpPr>
            <p:spPr>
              <a:xfrm>
                <a:off x="7942458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" name="Google Shape;1066;p21"/>
              <p:cNvSpPr/>
              <p:nvPr/>
            </p:nvSpPr>
            <p:spPr>
              <a:xfrm>
                <a:off x="8183210" y="0"/>
                <a:ext cx="1797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" name="Google Shape;1067;p21"/>
              <p:cNvSpPr/>
              <p:nvPr/>
            </p:nvSpPr>
            <p:spPr>
              <a:xfrm>
                <a:off x="7942458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" name="Google Shape;1068;p21"/>
              <p:cNvSpPr/>
              <p:nvPr/>
            </p:nvSpPr>
            <p:spPr>
              <a:xfrm>
                <a:off x="8183210" y="240741"/>
                <a:ext cx="1797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69" name="Google Shape;1069;p21"/>
            <p:cNvGrpSpPr/>
            <p:nvPr/>
          </p:nvGrpSpPr>
          <p:grpSpPr>
            <a:xfrm flipH="1">
              <a:off x="8693950" y="1100"/>
              <a:ext cx="449923" cy="515409"/>
              <a:chOff x="8003652" y="0"/>
              <a:chExt cx="420450" cy="481646"/>
            </a:xfrm>
          </p:grpSpPr>
          <p:sp>
            <p:nvSpPr>
              <p:cNvPr id="1070" name="Google Shape;1070;p21"/>
              <p:cNvSpPr/>
              <p:nvPr/>
            </p:nvSpPr>
            <p:spPr>
              <a:xfrm>
                <a:off x="8003652" y="0"/>
                <a:ext cx="1797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" name="Google Shape;1071;p21"/>
              <p:cNvSpPr/>
              <p:nvPr/>
            </p:nvSpPr>
            <p:spPr>
              <a:xfrm>
                <a:off x="8183202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" name="Google Shape;1072;p21"/>
              <p:cNvSpPr/>
              <p:nvPr/>
            </p:nvSpPr>
            <p:spPr>
              <a:xfrm>
                <a:off x="8003652" y="240741"/>
                <a:ext cx="1797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" name="Google Shape;1073;p21"/>
              <p:cNvSpPr/>
              <p:nvPr/>
            </p:nvSpPr>
            <p:spPr>
              <a:xfrm>
                <a:off x="8183202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74" name="Google Shape;1074;p21"/>
          <p:cNvSpPr txBox="1"/>
          <p:nvPr>
            <p:ph type="title"/>
          </p:nvPr>
        </p:nvSpPr>
        <p:spPr>
          <a:xfrm>
            <a:off x="1132289" y="1781963"/>
            <a:ext cx="3075600" cy="81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075" name="Google Shape;1075;p21"/>
          <p:cNvSpPr txBox="1"/>
          <p:nvPr>
            <p:ph idx="1" type="subTitle"/>
          </p:nvPr>
        </p:nvSpPr>
        <p:spPr>
          <a:xfrm>
            <a:off x="1132289" y="2790038"/>
            <a:ext cx="2697000" cy="87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1076" name="Google Shape;1076;p21"/>
          <p:cNvGrpSpPr/>
          <p:nvPr/>
        </p:nvGrpSpPr>
        <p:grpSpPr>
          <a:xfrm>
            <a:off x="-16750" y="0"/>
            <a:ext cx="9177500" cy="5143500"/>
            <a:chOff x="-16750" y="0"/>
            <a:chExt cx="9177500" cy="5143500"/>
          </a:xfrm>
        </p:grpSpPr>
        <p:grpSp>
          <p:nvGrpSpPr>
            <p:cNvPr id="1077" name="Google Shape;1077;p21"/>
            <p:cNvGrpSpPr/>
            <p:nvPr/>
          </p:nvGrpSpPr>
          <p:grpSpPr>
            <a:xfrm flipH="1" rot="10800000">
              <a:off x="8693950" y="0"/>
              <a:ext cx="466800" cy="5143500"/>
              <a:chOff x="-16750" y="0"/>
              <a:chExt cx="466800" cy="5143500"/>
            </a:xfrm>
          </p:grpSpPr>
          <p:sp>
            <p:nvSpPr>
              <p:cNvPr id="1078" name="Google Shape;1078;p21"/>
              <p:cNvSpPr/>
              <p:nvPr/>
            </p:nvSpPr>
            <p:spPr>
              <a:xfrm>
                <a:off x="-16750" y="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" name="Google Shape;1079;p21"/>
              <p:cNvSpPr/>
              <p:nvPr/>
            </p:nvSpPr>
            <p:spPr>
              <a:xfrm>
                <a:off x="-16750" y="571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" name="Google Shape;1080;p21"/>
              <p:cNvSpPr/>
              <p:nvPr/>
            </p:nvSpPr>
            <p:spPr>
              <a:xfrm>
                <a:off x="-16750" y="1143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" name="Google Shape;1081;p21"/>
              <p:cNvSpPr/>
              <p:nvPr/>
            </p:nvSpPr>
            <p:spPr>
              <a:xfrm>
                <a:off x="-16750" y="1714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" name="Google Shape;1082;p21"/>
              <p:cNvSpPr/>
              <p:nvPr/>
            </p:nvSpPr>
            <p:spPr>
              <a:xfrm>
                <a:off x="-16750" y="2286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" name="Google Shape;1083;p21"/>
              <p:cNvSpPr/>
              <p:nvPr/>
            </p:nvSpPr>
            <p:spPr>
              <a:xfrm>
                <a:off x="-16750" y="2857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" name="Google Shape;1084;p21"/>
              <p:cNvSpPr/>
              <p:nvPr/>
            </p:nvSpPr>
            <p:spPr>
              <a:xfrm>
                <a:off x="-16750" y="3429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" name="Google Shape;1085;p21"/>
              <p:cNvSpPr/>
              <p:nvPr/>
            </p:nvSpPr>
            <p:spPr>
              <a:xfrm>
                <a:off x="-16750" y="4000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" name="Google Shape;1086;p21"/>
              <p:cNvSpPr/>
              <p:nvPr/>
            </p:nvSpPr>
            <p:spPr>
              <a:xfrm>
                <a:off x="-16750" y="4572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87" name="Google Shape;1087;p21"/>
            <p:cNvGrpSpPr/>
            <p:nvPr/>
          </p:nvGrpSpPr>
          <p:grpSpPr>
            <a:xfrm>
              <a:off x="-16750" y="0"/>
              <a:ext cx="466800" cy="5143500"/>
              <a:chOff x="-16750" y="0"/>
              <a:chExt cx="466800" cy="5143500"/>
            </a:xfrm>
          </p:grpSpPr>
          <p:sp>
            <p:nvSpPr>
              <p:cNvPr id="1088" name="Google Shape;1088;p21"/>
              <p:cNvSpPr/>
              <p:nvPr/>
            </p:nvSpPr>
            <p:spPr>
              <a:xfrm flipH="1" rot="10800000">
                <a:off x="-16750" y="4572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" name="Google Shape;1089;p21"/>
              <p:cNvSpPr/>
              <p:nvPr/>
            </p:nvSpPr>
            <p:spPr>
              <a:xfrm flipH="1" rot="10800000">
                <a:off x="-16750" y="4000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" name="Google Shape;1090;p21"/>
              <p:cNvSpPr/>
              <p:nvPr/>
            </p:nvSpPr>
            <p:spPr>
              <a:xfrm flipH="1" rot="10800000">
                <a:off x="-16750" y="3429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" name="Google Shape;1091;p21"/>
              <p:cNvSpPr/>
              <p:nvPr/>
            </p:nvSpPr>
            <p:spPr>
              <a:xfrm flipH="1" rot="10800000">
                <a:off x="-16750" y="2857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" name="Google Shape;1092;p21"/>
              <p:cNvSpPr/>
              <p:nvPr/>
            </p:nvSpPr>
            <p:spPr>
              <a:xfrm flipH="1" rot="10800000">
                <a:off x="-16750" y="2286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" name="Google Shape;1093;p21"/>
              <p:cNvSpPr/>
              <p:nvPr/>
            </p:nvSpPr>
            <p:spPr>
              <a:xfrm flipH="1" rot="10800000">
                <a:off x="-16750" y="1714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" name="Google Shape;1094;p21"/>
              <p:cNvSpPr/>
              <p:nvPr/>
            </p:nvSpPr>
            <p:spPr>
              <a:xfrm flipH="1" rot="10800000">
                <a:off x="-16750" y="1143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" name="Google Shape;1095;p21"/>
              <p:cNvSpPr/>
              <p:nvPr/>
            </p:nvSpPr>
            <p:spPr>
              <a:xfrm flipH="1" rot="10800000">
                <a:off x="-16750" y="571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" name="Google Shape;1096;p21"/>
              <p:cNvSpPr/>
              <p:nvPr/>
            </p:nvSpPr>
            <p:spPr>
              <a:xfrm flipH="1" rot="10800000">
                <a:off x="-16750" y="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8_1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8" name="Google Shape;1098;p22"/>
          <p:cNvGrpSpPr/>
          <p:nvPr/>
        </p:nvGrpSpPr>
        <p:grpSpPr>
          <a:xfrm>
            <a:off x="-94" y="1100"/>
            <a:ext cx="9144094" cy="570400"/>
            <a:chOff x="-94" y="1100"/>
            <a:chExt cx="9144094" cy="570400"/>
          </a:xfrm>
        </p:grpSpPr>
        <p:grpSp>
          <p:nvGrpSpPr>
            <p:cNvPr id="1099" name="Google Shape;1099;p22"/>
            <p:cNvGrpSpPr/>
            <p:nvPr/>
          </p:nvGrpSpPr>
          <p:grpSpPr>
            <a:xfrm>
              <a:off x="300" y="1100"/>
              <a:ext cx="9143700" cy="570400"/>
              <a:chOff x="300" y="1100"/>
              <a:chExt cx="9143700" cy="570400"/>
            </a:xfrm>
          </p:grpSpPr>
          <p:sp>
            <p:nvSpPr>
              <p:cNvPr id="1100" name="Google Shape;1100;p22"/>
              <p:cNvSpPr/>
              <p:nvPr/>
            </p:nvSpPr>
            <p:spPr>
              <a:xfrm flipH="1">
                <a:off x="300" y="503400"/>
                <a:ext cx="9143700" cy="681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01" name="Google Shape;1101;p22"/>
              <p:cNvGrpSpPr/>
              <p:nvPr/>
            </p:nvGrpSpPr>
            <p:grpSpPr>
              <a:xfrm flipH="1">
                <a:off x="449825" y="1100"/>
                <a:ext cx="8244106" cy="515409"/>
                <a:chOff x="720050" y="0"/>
                <a:chExt cx="7704052" cy="481646"/>
              </a:xfrm>
            </p:grpSpPr>
            <p:sp>
              <p:nvSpPr>
                <p:cNvPr id="1102" name="Google Shape;1102;p22"/>
                <p:cNvSpPr/>
                <p:nvPr/>
              </p:nvSpPr>
              <p:spPr>
                <a:xfrm>
                  <a:off x="720050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3" name="Google Shape;1103;p22"/>
                <p:cNvSpPr/>
                <p:nvPr/>
              </p:nvSpPr>
              <p:spPr>
                <a:xfrm>
                  <a:off x="960793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4" name="Google Shape;1104;p22"/>
                <p:cNvSpPr/>
                <p:nvPr/>
              </p:nvSpPr>
              <p:spPr>
                <a:xfrm>
                  <a:off x="1201537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5" name="Google Shape;1105;p22"/>
                <p:cNvSpPr/>
                <p:nvPr/>
              </p:nvSpPr>
              <p:spPr>
                <a:xfrm>
                  <a:off x="1442280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6" name="Google Shape;1106;p22"/>
                <p:cNvSpPr/>
                <p:nvPr/>
              </p:nvSpPr>
              <p:spPr>
                <a:xfrm>
                  <a:off x="1683024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7" name="Google Shape;1107;p22"/>
                <p:cNvSpPr/>
                <p:nvPr/>
              </p:nvSpPr>
              <p:spPr>
                <a:xfrm>
                  <a:off x="1923767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8" name="Google Shape;1108;p22"/>
                <p:cNvSpPr/>
                <p:nvPr/>
              </p:nvSpPr>
              <p:spPr>
                <a:xfrm>
                  <a:off x="2164511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9" name="Google Shape;1109;p22"/>
                <p:cNvSpPr/>
                <p:nvPr/>
              </p:nvSpPr>
              <p:spPr>
                <a:xfrm>
                  <a:off x="2405254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0" name="Google Shape;1110;p22"/>
                <p:cNvSpPr/>
                <p:nvPr/>
              </p:nvSpPr>
              <p:spPr>
                <a:xfrm>
                  <a:off x="2645997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1" name="Google Shape;1111;p22"/>
                <p:cNvSpPr/>
                <p:nvPr/>
              </p:nvSpPr>
              <p:spPr>
                <a:xfrm>
                  <a:off x="2886741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2" name="Google Shape;1112;p22"/>
                <p:cNvSpPr/>
                <p:nvPr/>
              </p:nvSpPr>
              <p:spPr>
                <a:xfrm>
                  <a:off x="3127484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3" name="Google Shape;1113;p22"/>
                <p:cNvSpPr/>
                <p:nvPr/>
              </p:nvSpPr>
              <p:spPr>
                <a:xfrm>
                  <a:off x="3368228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4" name="Google Shape;1114;p22"/>
                <p:cNvSpPr/>
                <p:nvPr/>
              </p:nvSpPr>
              <p:spPr>
                <a:xfrm>
                  <a:off x="3608971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5" name="Google Shape;1115;p22"/>
                <p:cNvSpPr/>
                <p:nvPr/>
              </p:nvSpPr>
              <p:spPr>
                <a:xfrm>
                  <a:off x="3849715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6" name="Google Shape;1116;p22"/>
                <p:cNvSpPr/>
                <p:nvPr/>
              </p:nvSpPr>
              <p:spPr>
                <a:xfrm>
                  <a:off x="4090458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7" name="Google Shape;1117;p22"/>
                <p:cNvSpPr/>
                <p:nvPr/>
              </p:nvSpPr>
              <p:spPr>
                <a:xfrm>
                  <a:off x="720050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8" name="Google Shape;1118;p22"/>
                <p:cNvSpPr/>
                <p:nvPr/>
              </p:nvSpPr>
              <p:spPr>
                <a:xfrm>
                  <a:off x="960793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9" name="Google Shape;1119;p22"/>
                <p:cNvSpPr/>
                <p:nvPr/>
              </p:nvSpPr>
              <p:spPr>
                <a:xfrm>
                  <a:off x="1201537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0" name="Google Shape;1120;p22"/>
                <p:cNvSpPr/>
                <p:nvPr/>
              </p:nvSpPr>
              <p:spPr>
                <a:xfrm>
                  <a:off x="1442280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1" name="Google Shape;1121;p22"/>
                <p:cNvSpPr/>
                <p:nvPr/>
              </p:nvSpPr>
              <p:spPr>
                <a:xfrm>
                  <a:off x="1683024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2" name="Google Shape;1122;p22"/>
                <p:cNvSpPr/>
                <p:nvPr/>
              </p:nvSpPr>
              <p:spPr>
                <a:xfrm>
                  <a:off x="1923767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3" name="Google Shape;1123;p22"/>
                <p:cNvSpPr/>
                <p:nvPr/>
              </p:nvSpPr>
              <p:spPr>
                <a:xfrm>
                  <a:off x="2164511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4" name="Google Shape;1124;p22"/>
                <p:cNvSpPr/>
                <p:nvPr/>
              </p:nvSpPr>
              <p:spPr>
                <a:xfrm>
                  <a:off x="2405254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5" name="Google Shape;1125;p22"/>
                <p:cNvSpPr/>
                <p:nvPr/>
              </p:nvSpPr>
              <p:spPr>
                <a:xfrm>
                  <a:off x="2645997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6" name="Google Shape;1126;p22"/>
                <p:cNvSpPr/>
                <p:nvPr/>
              </p:nvSpPr>
              <p:spPr>
                <a:xfrm>
                  <a:off x="2886741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7" name="Google Shape;1127;p22"/>
                <p:cNvSpPr/>
                <p:nvPr/>
              </p:nvSpPr>
              <p:spPr>
                <a:xfrm>
                  <a:off x="3127484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8" name="Google Shape;1128;p22"/>
                <p:cNvSpPr/>
                <p:nvPr/>
              </p:nvSpPr>
              <p:spPr>
                <a:xfrm>
                  <a:off x="3368228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9" name="Google Shape;1129;p22"/>
                <p:cNvSpPr/>
                <p:nvPr/>
              </p:nvSpPr>
              <p:spPr>
                <a:xfrm>
                  <a:off x="3608971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0" name="Google Shape;1130;p22"/>
                <p:cNvSpPr/>
                <p:nvPr/>
              </p:nvSpPr>
              <p:spPr>
                <a:xfrm>
                  <a:off x="3849715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1" name="Google Shape;1131;p22"/>
                <p:cNvSpPr/>
                <p:nvPr/>
              </p:nvSpPr>
              <p:spPr>
                <a:xfrm>
                  <a:off x="4090458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2" name="Google Shape;1132;p22"/>
                <p:cNvSpPr/>
                <p:nvPr/>
              </p:nvSpPr>
              <p:spPr>
                <a:xfrm>
                  <a:off x="4331308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3" name="Google Shape;1133;p22"/>
                <p:cNvSpPr/>
                <p:nvPr/>
              </p:nvSpPr>
              <p:spPr>
                <a:xfrm>
                  <a:off x="4572051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4" name="Google Shape;1134;p22"/>
                <p:cNvSpPr/>
                <p:nvPr/>
              </p:nvSpPr>
              <p:spPr>
                <a:xfrm>
                  <a:off x="4812795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5" name="Google Shape;1135;p22"/>
                <p:cNvSpPr/>
                <p:nvPr/>
              </p:nvSpPr>
              <p:spPr>
                <a:xfrm>
                  <a:off x="5053538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6" name="Google Shape;1136;p22"/>
                <p:cNvSpPr/>
                <p:nvPr/>
              </p:nvSpPr>
              <p:spPr>
                <a:xfrm>
                  <a:off x="5294282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7" name="Google Shape;1137;p22"/>
                <p:cNvSpPr/>
                <p:nvPr/>
              </p:nvSpPr>
              <p:spPr>
                <a:xfrm>
                  <a:off x="5535025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8" name="Google Shape;1138;p22"/>
                <p:cNvSpPr/>
                <p:nvPr/>
              </p:nvSpPr>
              <p:spPr>
                <a:xfrm>
                  <a:off x="5775769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9" name="Google Shape;1139;p22"/>
                <p:cNvSpPr/>
                <p:nvPr/>
              </p:nvSpPr>
              <p:spPr>
                <a:xfrm>
                  <a:off x="6016512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0" name="Google Shape;1140;p22"/>
                <p:cNvSpPr/>
                <p:nvPr/>
              </p:nvSpPr>
              <p:spPr>
                <a:xfrm>
                  <a:off x="6257255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1" name="Google Shape;1141;p22"/>
                <p:cNvSpPr/>
                <p:nvPr/>
              </p:nvSpPr>
              <p:spPr>
                <a:xfrm>
                  <a:off x="6497999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2" name="Google Shape;1142;p22"/>
                <p:cNvSpPr/>
                <p:nvPr/>
              </p:nvSpPr>
              <p:spPr>
                <a:xfrm>
                  <a:off x="6738742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3" name="Google Shape;1143;p22"/>
                <p:cNvSpPr/>
                <p:nvPr/>
              </p:nvSpPr>
              <p:spPr>
                <a:xfrm>
                  <a:off x="6979486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4" name="Google Shape;1144;p22"/>
                <p:cNvSpPr/>
                <p:nvPr/>
              </p:nvSpPr>
              <p:spPr>
                <a:xfrm>
                  <a:off x="7220229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5" name="Google Shape;1145;p22"/>
                <p:cNvSpPr/>
                <p:nvPr/>
              </p:nvSpPr>
              <p:spPr>
                <a:xfrm>
                  <a:off x="7460973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6" name="Google Shape;1146;p22"/>
                <p:cNvSpPr/>
                <p:nvPr/>
              </p:nvSpPr>
              <p:spPr>
                <a:xfrm>
                  <a:off x="4331308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7" name="Google Shape;1147;p22"/>
                <p:cNvSpPr/>
                <p:nvPr/>
              </p:nvSpPr>
              <p:spPr>
                <a:xfrm>
                  <a:off x="4572051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8" name="Google Shape;1148;p22"/>
                <p:cNvSpPr/>
                <p:nvPr/>
              </p:nvSpPr>
              <p:spPr>
                <a:xfrm>
                  <a:off x="4812795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9" name="Google Shape;1149;p22"/>
                <p:cNvSpPr/>
                <p:nvPr/>
              </p:nvSpPr>
              <p:spPr>
                <a:xfrm>
                  <a:off x="5053538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0" name="Google Shape;1150;p22"/>
                <p:cNvSpPr/>
                <p:nvPr/>
              </p:nvSpPr>
              <p:spPr>
                <a:xfrm>
                  <a:off x="5294282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1" name="Google Shape;1151;p22"/>
                <p:cNvSpPr/>
                <p:nvPr/>
              </p:nvSpPr>
              <p:spPr>
                <a:xfrm>
                  <a:off x="5535025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2" name="Google Shape;1152;p22"/>
                <p:cNvSpPr/>
                <p:nvPr/>
              </p:nvSpPr>
              <p:spPr>
                <a:xfrm>
                  <a:off x="5775769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3" name="Google Shape;1153;p22"/>
                <p:cNvSpPr/>
                <p:nvPr/>
              </p:nvSpPr>
              <p:spPr>
                <a:xfrm>
                  <a:off x="6016512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4" name="Google Shape;1154;p22"/>
                <p:cNvSpPr/>
                <p:nvPr/>
              </p:nvSpPr>
              <p:spPr>
                <a:xfrm>
                  <a:off x="6257255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5" name="Google Shape;1155;p22"/>
                <p:cNvSpPr/>
                <p:nvPr/>
              </p:nvSpPr>
              <p:spPr>
                <a:xfrm>
                  <a:off x="6497999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6" name="Google Shape;1156;p22"/>
                <p:cNvSpPr/>
                <p:nvPr/>
              </p:nvSpPr>
              <p:spPr>
                <a:xfrm>
                  <a:off x="6738742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7" name="Google Shape;1157;p22"/>
                <p:cNvSpPr/>
                <p:nvPr/>
              </p:nvSpPr>
              <p:spPr>
                <a:xfrm>
                  <a:off x="6979486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8" name="Google Shape;1158;p22"/>
                <p:cNvSpPr/>
                <p:nvPr/>
              </p:nvSpPr>
              <p:spPr>
                <a:xfrm>
                  <a:off x="7220229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9" name="Google Shape;1159;p22"/>
                <p:cNvSpPr/>
                <p:nvPr/>
              </p:nvSpPr>
              <p:spPr>
                <a:xfrm>
                  <a:off x="7460973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0" name="Google Shape;1160;p22"/>
                <p:cNvSpPr/>
                <p:nvPr/>
              </p:nvSpPr>
              <p:spPr>
                <a:xfrm>
                  <a:off x="7701715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1" name="Google Shape;1161;p22"/>
                <p:cNvSpPr/>
                <p:nvPr/>
              </p:nvSpPr>
              <p:spPr>
                <a:xfrm>
                  <a:off x="7942458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2" name="Google Shape;1162;p22"/>
                <p:cNvSpPr/>
                <p:nvPr/>
              </p:nvSpPr>
              <p:spPr>
                <a:xfrm>
                  <a:off x="8183202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3" name="Google Shape;1163;p22"/>
                <p:cNvSpPr/>
                <p:nvPr/>
              </p:nvSpPr>
              <p:spPr>
                <a:xfrm>
                  <a:off x="7701715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4" name="Google Shape;1164;p22"/>
                <p:cNvSpPr/>
                <p:nvPr/>
              </p:nvSpPr>
              <p:spPr>
                <a:xfrm>
                  <a:off x="7942458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5" name="Google Shape;1165;p22"/>
                <p:cNvSpPr/>
                <p:nvPr/>
              </p:nvSpPr>
              <p:spPr>
                <a:xfrm>
                  <a:off x="8183202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166" name="Google Shape;1166;p22"/>
            <p:cNvGrpSpPr/>
            <p:nvPr/>
          </p:nvGrpSpPr>
          <p:grpSpPr>
            <a:xfrm flipH="1">
              <a:off x="-94" y="1100"/>
              <a:ext cx="449926" cy="515409"/>
              <a:chOff x="7942458" y="0"/>
              <a:chExt cx="420452" cy="481646"/>
            </a:xfrm>
          </p:grpSpPr>
          <p:sp>
            <p:nvSpPr>
              <p:cNvPr id="1167" name="Google Shape;1167;p22"/>
              <p:cNvSpPr/>
              <p:nvPr/>
            </p:nvSpPr>
            <p:spPr>
              <a:xfrm>
                <a:off x="7942458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8" name="Google Shape;1168;p22"/>
              <p:cNvSpPr/>
              <p:nvPr/>
            </p:nvSpPr>
            <p:spPr>
              <a:xfrm>
                <a:off x="8183210" y="0"/>
                <a:ext cx="1797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9" name="Google Shape;1169;p22"/>
              <p:cNvSpPr/>
              <p:nvPr/>
            </p:nvSpPr>
            <p:spPr>
              <a:xfrm>
                <a:off x="7942458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0" name="Google Shape;1170;p22"/>
              <p:cNvSpPr/>
              <p:nvPr/>
            </p:nvSpPr>
            <p:spPr>
              <a:xfrm>
                <a:off x="8183210" y="240741"/>
                <a:ext cx="1797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71" name="Google Shape;1171;p22"/>
            <p:cNvGrpSpPr/>
            <p:nvPr/>
          </p:nvGrpSpPr>
          <p:grpSpPr>
            <a:xfrm flipH="1">
              <a:off x="8693950" y="1100"/>
              <a:ext cx="449923" cy="515409"/>
              <a:chOff x="8003652" y="0"/>
              <a:chExt cx="420450" cy="481646"/>
            </a:xfrm>
          </p:grpSpPr>
          <p:sp>
            <p:nvSpPr>
              <p:cNvPr id="1172" name="Google Shape;1172;p22"/>
              <p:cNvSpPr/>
              <p:nvPr/>
            </p:nvSpPr>
            <p:spPr>
              <a:xfrm>
                <a:off x="8003652" y="0"/>
                <a:ext cx="1797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3" name="Google Shape;1173;p22"/>
              <p:cNvSpPr/>
              <p:nvPr/>
            </p:nvSpPr>
            <p:spPr>
              <a:xfrm>
                <a:off x="8183202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4" name="Google Shape;1174;p22"/>
              <p:cNvSpPr/>
              <p:nvPr/>
            </p:nvSpPr>
            <p:spPr>
              <a:xfrm>
                <a:off x="8003652" y="240741"/>
                <a:ext cx="1797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5" name="Google Shape;1175;p22"/>
              <p:cNvSpPr/>
              <p:nvPr/>
            </p:nvSpPr>
            <p:spPr>
              <a:xfrm>
                <a:off x="8183202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176" name="Google Shape;1176;p22"/>
          <p:cNvSpPr txBox="1"/>
          <p:nvPr>
            <p:ph type="title"/>
          </p:nvPr>
        </p:nvSpPr>
        <p:spPr>
          <a:xfrm>
            <a:off x="4890125" y="1136600"/>
            <a:ext cx="3315300" cy="20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177" name="Google Shape;1177;p22"/>
          <p:cNvSpPr txBox="1"/>
          <p:nvPr>
            <p:ph idx="1" type="subTitle"/>
          </p:nvPr>
        </p:nvSpPr>
        <p:spPr>
          <a:xfrm>
            <a:off x="4890125" y="3337575"/>
            <a:ext cx="3315300" cy="6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1178" name="Google Shape;1178;p22"/>
          <p:cNvGrpSpPr/>
          <p:nvPr/>
        </p:nvGrpSpPr>
        <p:grpSpPr>
          <a:xfrm>
            <a:off x="-16750" y="0"/>
            <a:ext cx="9177500" cy="5143500"/>
            <a:chOff x="-16750" y="0"/>
            <a:chExt cx="9177500" cy="5143500"/>
          </a:xfrm>
        </p:grpSpPr>
        <p:grpSp>
          <p:nvGrpSpPr>
            <p:cNvPr id="1179" name="Google Shape;1179;p22"/>
            <p:cNvGrpSpPr/>
            <p:nvPr/>
          </p:nvGrpSpPr>
          <p:grpSpPr>
            <a:xfrm flipH="1" rot="10800000">
              <a:off x="8693950" y="0"/>
              <a:ext cx="466800" cy="5143500"/>
              <a:chOff x="-16750" y="0"/>
              <a:chExt cx="466800" cy="5143500"/>
            </a:xfrm>
          </p:grpSpPr>
          <p:sp>
            <p:nvSpPr>
              <p:cNvPr id="1180" name="Google Shape;1180;p22"/>
              <p:cNvSpPr/>
              <p:nvPr/>
            </p:nvSpPr>
            <p:spPr>
              <a:xfrm>
                <a:off x="-16750" y="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1" name="Google Shape;1181;p22"/>
              <p:cNvSpPr/>
              <p:nvPr/>
            </p:nvSpPr>
            <p:spPr>
              <a:xfrm>
                <a:off x="-16750" y="571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2" name="Google Shape;1182;p22"/>
              <p:cNvSpPr/>
              <p:nvPr/>
            </p:nvSpPr>
            <p:spPr>
              <a:xfrm>
                <a:off x="-16750" y="1143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3" name="Google Shape;1183;p22"/>
              <p:cNvSpPr/>
              <p:nvPr/>
            </p:nvSpPr>
            <p:spPr>
              <a:xfrm>
                <a:off x="-16750" y="1714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4" name="Google Shape;1184;p22"/>
              <p:cNvSpPr/>
              <p:nvPr/>
            </p:nvSpPr>
            <p:spPr>
              <a:xfrm>
                <a:off x="-16750" y="2286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5" name="Google Shape;1185;p22"/>
              <p:cNvSpPr/>
              <p:nvPr/>
            </p:nvSpPr>
            <p:spPr>
              <a:xfrm>
                <a:off x="-16750" y="2857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6" name="Google Shape;1186;p22"/>
              <p:cNvSpPr/>
              <p:nvPr/>
            </p:nvSpPr>
            <p:spPr>
              <a:xfrm>
                <a:off x="-16750" y="3429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7" name="Google Shape;1187;p22"/>
              <p:cNvSpPr/>
              <p:nvPr/>
            </p:nvSpPr>
            <p:spPr>
              <a:xfrm>
                <a:off x="-16750" y="4000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8" name="Google Shape;1188;p22"/>
              <p:cNvSpPr/>
              <p:nvPr/>
            </p:nvSpPr>
            <p:spPr>
              <a:xfrm>
                <a:off x="-16750" y="4572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9" name="Google Shape;1189;p22"/>
            <p:cNvGrpSpPr/>
            <p:nvPr/>
          </p:nvGrpSpPr>
          <p:grpSpPr>
            <a:xfrm>
              <a:off x="-16750" y="0"/>
              <a:ext cx="466800" cy="5143500"/>
              <a:chOff x="-16750" y="0"/>
              <a:chExt cx="466800" cy="5143500"/>
            </a:xfrm>
          </p:grpSpPr>
          <p:sp>
            <p:nvSpPr>
              <p:cNvPr id="1190" name="Google Shape;1190;p22"/>
              <p:cNvSpPr/>
              <p:nvPr/>
            </p:nvSpPr>
            <p:spPr>
              <a:xfrm flipH="1" rot="10800000">
                <a:off x="-16750" y="4572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1" name="Google Shape;1191;p22"/>
              <p:cNvSpPr/>
              <p:nvPr/>
            </p:nvSpPr>
            <p:spPr>
              <a:xfrm flipH="1" rot="10800000">
                <a:off x="-16750" y="4000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2" name="Google Shape;1192;p22"/>
              <p:cNvSpPr/>
              <p:nvPr/>
            </p:nvSpPr>
            <p:spPr>
              <a:xfrm flipH="1" rot="10800000">
                <a:off x="-16750" y="3429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3" name="Google Shape;1193;p22"/>
              <p:cNvSpPr/>
              <p:nvPr/>
            </p:nvSpPr>
            <p:spPr>
              <a:xfrm flipH="1" rot="10800000">
                <a:off x="-16750" y="2857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4" name="Google Shape;1194;p22"/>
              <p:cNvSpPr/>
              <p:nvPr/>
            </p:nvSpPr>
            <p:spPr>
              <a:xfrm flipH="1" rot="10800000">
                <a:off x="-16750" y="2286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" name="Google Shape;1195;p22"/>
              <p:cNvSpPr/>
              <p:nvPr/>
            </p:nvSpPr>
            <p:spPr>
              <a:xfrm flipH="1" rot="10800000">
                <a:off x="-16750" y="1714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6" name="Google Shape;1196;p22"/>
              <p:cNvSpPr/>
              <p:nvPr/>
            </p:nvSpPr>
            <p:spPr>
              <a:xfrm flipH="1" rot="10800000">
                <a:off x="-16750" y="1143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7" name="Google Shape;1197;p22"/>
              <p:cNvSpPr/>
              <p:nvPr/>
            </p:nvSpPr>
            <p:spPr>
              <a:xfrm flipH="1" rot="10800000">
                <a:off x="-16750" y="571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8" name="Google Shape;1198;p22"/>
              <p:cNvSpPr/>
              <p:nvPr/>
            </p:nvSpPr>
            <p:spPr>
              <a:xfrm flipH="1" rot="10800000">
                <a:off x="-16750" y="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6">
    <p:spTree>
      <p:nvGrpSpPr>
        <p:cNvPr id="1199" name="Shape 1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0" name="Google Shape;1200;p23"/>
          <p:cNvSpPr txBox="1"/>
          <p:nvPr>
            <p:ph type="title"/>
          </p:nvPr>
        </p:nvSpPr>
        <p:spPr>
          <a:xfrm>
            <a:off x="979975" y="1163740"/>
            <a:ext cx="3477900" cy="81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500"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201" name="Google Shape;1201;p23"/>
          <p:cNvSpPr txBox="1"/>
          <p:nvPr>
            <p:ph idx="1" type="subTitle"/>
          </p:nvPr>
        </p:nvSpPr>
        <p:spPr>
          <a:xfrm>
            <a:off x="979975" y="2052590"/>
            <a:ext cx="3477900" cy="133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1202" name="Google Shape;1202;p23"/>
          <p:cNvGrpSpPr/>
          <p:nvPr/>
        </p:nvGrpSpPr>
        <p:grpSpPr>
          <a:xfrm>
            <a:off x="449825" y="1100"/>
            <a:ext cx="8244125" cy="570400"/>
            <a:chOff x="449825" y="1100"/>
            <a:chExt cx="8244125" cy="570400"/>
          </a:xfrm>
        </p:grpSpPr>
        <p:sp>
          <p:nvSpPr>
            <p:cNvPr id="1203" name="Google Shape;1203;p23"/>
            <p:cNvSpPr/>
            <p:nvPr/>
          </p:nvSpPr>
          <p:spPr>
            <a:xfrm flipH="1">
              <a:off x="450250" y="503400"/>
              <a:ext cx="8243700" cy="681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04" name="Google Shape;1204;p23"/>
            <p:cNvGrpSpPr/>
            <p:nvPr/>
          </p:nvGrpSpPr>
          <p:grpSpPr>
            <a:xfrm flipH="1">
              <a:off x="449825" y="1100"/>
              <a:ext cx="8244106" cy="515409"/>
              <a:chOff x="720050" y="0"/>
              <a:chExt cx="7704052" cy="481646"/>
            </a:xfrm>
          </p:grpSpPr>
          <p:sp>
            <p:nvSpPr>
              <p:cNvPr id="1205" name="Google Shape;1205;p23"/>
              <p:cNvSpPr/>
              <p:nvPr/>
            </p:nvSpPr>
            <p:spPr>
              <a:xfrm>
                <a:off x="720050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6" name="Google Shape;1206;p23"/>
              <p:cNvSpPr/>
              <p:nvPr/>
            </p:nvSpPr>
            <p:spPr>
              <a:xfrm>
                <a:off x="960793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" name="Google Shape;1207;p23"/>
              <p:cNvSpPr/>
              <p:nvPr/>
            </p:nvSpPr>
            <p:spPr>
              <a:xfrm>
                <a:off x="1201537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" name="Google Shape;1208;p23"/>
              <p:cNvSpPr/>
              <p:nvPr/>
            </p:nvSpPr>
            <p:spPr>
              <a:xfrm>
                <a:off x="1442280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" name="Google Shape;1209;p23"/>
              <p:cNvSpPr/>
              <p:nvPr/>
            </p:nvSpPr>
            <p:spPr>
              <a:xfrm>
                <a:off x="1683024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" name="Google Shape;1210;p23"/>
              <p:cNvSpPr/>
              <p:nvPr/>
            </p:nvSpPr>
            <p:spPr>
              <a:xfrm>
                <a:off x="1923767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" name="Google Shape;1211;p23"/>
              <p:cNvSpPr/>
              <p:nvPr/>
            </p:nvSpPr>
            <p:spPr>
              <a:xfrm>
                <a:off x="2164511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2" name="Google Shape;1212;p23"/>
              <p:cNvSpPr/>
              <p:nvPr/>
            </p:nvSpPr>
            <p:spPr>
              <a:xfrm>
                <a:off x="2405254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" name="Google Shape;1213;p23"/>
              <p:cNvSpPr/>
              <p:nvPr/>
            </p:nvSpPr>
            <p:spPr>
              <a:xfrm>
                <a:off x="2645997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4" name="Google Shape;1214;p23"/>
              <p:cNvSpPr/>
              <p:nvPr/>
            </p:nvSpPr>
            <p:spPr>
              <a:xfrm>
                <a:off x="2886741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5" name="Google Shape;1215;p23"/>
              <p:cNvSpPr/>
              <p:nvPr/>
            </p:nvSpPr>
            <p:spPr>
              <a:xfrm>
                <a:off x="3127484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6" name="Google Shape;1216;p23"/>
              <p:cNvSpPr/>
              <p:nvPr/>
            </p:nvSpPr>
            <p:spPr>
              <a:xfrm>
                <a:off x="3368228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7" name="Google Shape;1217;p23"/>
              <p:cNvSpPr/>
              <p:nvPr/>
            </p:nvSpPr>
            <p:spPr>
              <a:xfrm>
                <a:off x="3608971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8" name="Google Shape;1218;p23"/>
              <p:cNvSpPr/>
              <p:nvPr/>
            </p:nvSpPr>
            <p:spPr>
              <a:xfrm>
                <a:off x="3849715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9" name="Google Shape;1219;p23"/>
              <p:cNvSpPr/>
              <p:nvPr/>
            </p:nvSpPr>
            <p:spPr>
              <a:xfrm>
                <a:off x="4090458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0" name="Google Shape;1220;p23"/>
              <p:cNvSpPr/>
              <p:nvPr/>
            </p:nvSpPr>
            <p:spPr>
              <a:xfrm>
                <a:off x="720050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1" name="Google Shape;1221;p23"/>
              <p:cNvSpPr/>
              <p:nvPr/>
            </p:nvSpPr>
            <p:spPr>
              <a:xfrm>
                <a:off x="960793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2" name="Google Shape;1222;p23"/>
              <p:cNvSpPr/>
              <p:nvPr/>
            </p:nvSpPr>
            <p:spPr>
              <a:xfrm>
                <a:off x="1201537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3" name="Google Shape;1223;p23"/>
              <p:cNvSpPr/>
              <p:nvPr/>
            </p:nvSpPr>
            <p:spPr>
              <a:xfrm>
                <a:off x="1442280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4" name="Google Shape;1224;p23"/>
              <p:cNvSpPr/>
              <p:nvPr/>
            </p:nvSpPr>
            <p:spPr>
              <a:xfrm>
                <a:off x="1683024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5" name="Google Shape;1225;p23"/>
              <p:cNvSpPr/>
              <p:nvPr/>
            </p:nvSpPr>
            <p:spPr>
              <a:xfrm>
                <a:off x="1923767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6" name="Google Shape;1226;p23"/>
              <p:cNvSpPr/>
              <p:nvPr/>
            </p:nvSpPr>
            <p:spPr>
              <a:xfrm>
                <a:off x="2164511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7" name="Google Shape;1227;p23"/>
              <p:cNvSpPr/>
              <p:nvPr/>
            </p:nvSpPr>
            <p:spPr>
              <a:xfrm>
                <a:off x="2405254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" name="Google Shape;1228;p23"/>
              <p:cNvSpPr/>
              <p:nvPr/>
            </p:nvSpPr>
            <p:spPr>
              <a:xfrm>
                <a:off x="2645997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9" name="Google Shape;1229;p23"/>
              <p:cNvSpPr/>
              <p:nvPr/>
            </p:nvSpPr>
            <p:spPr>
              <a:xfrm>
                <a:off x="2886741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0" name="Google Shape;1230;p23"/>
              <p:cNvSpPr/>
              <p:nvPr/>
            </p:nvSpPr>
            <p:spPr>
              <a:xfrm>
                <a:off x="3127484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1" name="Google Shape;1231;p23"/>
              <p:cNvSpPr/>
              <p:nvPr/>
            </p:nvSpPr>
            <p:spPr>
              <a:xfrm>
                <a:off x="3368228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2" name="Google Shape;1232;p23"/>
              <p:cNvSpPr/>
              <p:nvPr/>
            </p:nvSpPr>
            <p:spPr>
              <a:xfrm>
                <a:off x="3608971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" name="Google Shape;1233;p23"/>
              <p:cNvSpPr/>
              <p:nvPr/>
            </p:nvSpPr>
            <p:spPr>
              <a:xfrm>
                <a:off x="3849715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" name="Google Shape;1234;p23"/>
              <p:cNvSpPr/>
              <p:nvPr/>
            </p:nvSpPr>
            <p:spPr>
              <a:xfrm>
                <a:off x="4090458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" name="Google Shape;1235;p23"/>
              <p:cNvSpPr/>
              <p:nvPr/>
            </p:nvSpPr>
            <p:spPr>
              <a:xfrm>
                <a:off x="4331308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" name="Google Shape;1236;p23"/>
              <p:cNvSpPr/>
              <p:nvPr/>
            </p:nvSpPr>
            <p:spPr>
              <a:xfrm>
                <a:off x="4572051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" name="Google Shape;1237;p23"/>
              <p:cNvSpPr/>
              <p:nvPr/>
            </p:nvSpPr>
            <p:spPr>
              <a:xfrm>
                <a:off x="4812795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" name="Google Shape;1238;p23"/>
              <p:cNvSpPr/>
              <p:nvPr/>
            </p:nvSpPr>
            <p:spPr>
              <a:xfrm>
                <a:off x="5053538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" name="Google Shape;1239;p23"/>
              <p:cNvSpPr/>
              <p:nvPr/>
            </p:nvSpPr>
            <p:spPr>
              <a:xfrm>
                <a:off x="5294282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" name="Google Shape;1240;p23"/>
              <p:cNvSpPr/>
              <p:nvPr/>
            </p:nvSpPr>
            <p:spPr>
              <a:xfrm>
                <a:off x="5535025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1" name="Google Shape;1241;p23"/>
              <p:cNvSpPr/>
              <p:nvPr/>
            </p:nvSpPr>
            <p:spPr>
              <a:xfrm>
                <a:off x="5775769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2" name="Google Shape;1242;p23"/>
              <p:cNvSpPr/>
              <p:nvPr/>
            </p:nvSpPr>
            <p:spPr>
              <a:xfrm>
                <a:off x="6016512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3" name="Google Shape;1243;p23"/>
              <p:cNvSpPr/>
              <p:nvPr/>
            </p:nvSpPr>
            <p:spPr>
              <a:xfrm>
                <a:off x="6257255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4" name="Google Shape;1244;p23"/>
              <p:cNvSpPr/>
              <p:nvPr/>
            </p:nvSpPr>
            <p:spPr>
              <a:xfrm>
                <a:off x="6497999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5" name="Google Shape;1245;p23"/>
              <p:cNvSpPr/>
              <p:nvPr/>
            </p:nvSpPr>
            <p:spPr>
              <a:xfrm>
                <a:off x="6738742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6" name="Google Shape;1246;p23"/>
              <p:cNvSpPr/>
              <p:nvPr/>
            </p:nvSpPr>
            <p:spPr>
              <a:xfrm>
                <a:off x="6979486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7" name="Google Shape;1247;p23"/>
              <p:cNvSpPr/>
              <p:nvPr/>
            </p:nvSpPr>
            <p:spPr>
              <a:xfrm>
                <a:off x="7220229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8" name="Google Shape;1248;p23"/>
              <p:cNvSpPr/>
              <p:nvPr/>
            </p:nvSpPr>
            <p:spPr>
              <a:xfrm>
                <a:off x="7460973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9" name="Google Shape;1249;p23"/>
              <p:cNvSpPr/>
              <p:nvPr/>
            </p:nvSpPr>
            <p:spPr>
              <a:xfrm>
                <a:off x="4331308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0" name="Google Shape;1250;p23"/>
              <p:cNvSpPr/>
              <p:nvPr/>
            </p:nvSpPr>
            <p:spPr>
              <a:xfrm>
                <a:off x="4572051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1" name="Google Shape;1251;p23"/>
              <p:cNvSpPr/>
              <p:nvPr/>
            </p:nvSpPr>
            <p:spPr>
              <a:xfrm>
                <a:off x="4812795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2" name="Google Shape;1252;p23"/>
              <p:cNvSpPr/>
              <p:nvPr/>
            </p:nvSpPr>
            <p:spPr>
              <a:xfrm>
                <a:off x="5053538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3" name="Google Shape;1253;p23"/>
              <p:cNvSpPr/>
              <p:nvPr/>
            </p:nvSpPr>
            <p:spPr>
              <a:xfrm>
                <a:off x="5294282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4" name="Google Shape;1254;p23"/>
              <p:cNvSpPr/>
              <p:nvPr/>
            </p:nvSpPr>
            <p:spPr>
              <a:xfrm>
                <a:off x="5535025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5" name="Google Shape;1255;p23"/>
              <p:cNvSpPr/>
              <p:nvPr/>
            </p:nvSpPr>
            <p:spPr>
              <a:xfrm>
                <a:off x="5775769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" name="Google Shape;1256;p23"/>
              <p:cNvSpPr/>
              <p:nvPr/>
            </p:nvSpPr>
            <p:spPr>
              <a:xfrm>
                <a:off x="6016512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" name="Google Shape;1257;p23"/>
              <p:cNvSpPr/>
              <p:nvPr/>
            </p:nvSpPr>
            <p:spPr>
              <a:xfrm>
                <a:off x="6257255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" name="Google Shape;1258;p23"/>
              <p:cNvSpPr/>
              <p:nvPr/>
            </p:nvSpPr>
            <p:spPr>
              <a:xfrm>
                <a:off x="6497999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" name="Google Shape;1259;p23"/>
              <p:cNvSpPr/>
              <p:nvPr/>
            </p:nvSpPr>
            <p:spPr>
              <a:xfrm>
                <a:off x="6738742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0" name="Google Shape;1260;p23"/>
              <p:cNvSpPr/>
              <p:nvPr/>
            </p:nvSpPr>
            <p:spPr>
              <a:xfrm>
                <a:off x="6979486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1" name="Google Shape;1261;p23"/>
              <p:cNvSpPr/>
              <p:nvPr/>
            </p:nvSpPr>
            <p:spPr>
              <a:xfrm>
                <a:off x="7220229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2" name="Google Shape;1262;p23"/>
              <p:cNvSpPr/>
              <p:nvPr/>
            </p:nvSpPr>
            <p:spPr>
              <a:xfrm>
                <a:off x="7460973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3" name="Google Shape;1263;p23"/>
              <p:cNvSpPr/>
              <p:nvPr/>
            </p:nvSpPr>
            <p:spPr>
              <a:xfrm>
                <a:off x="7701715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4" name="Google Shape;1264;p23"/>
              <p:cNvSpPr/>
              <p:nvPr/>
            </p:nvSpPr>
            <p:spPr>
              <a:xfrm>
                <a:off x="7942458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5" name="Google Shape;1265;p23"/>
              <p:cNvSpPr/>
              <p:nvPr/>
            </p:nvSpPr>
            <p:spPr>
              <a:xfrm>
                <a:off x="8183202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6" name="Google Shape;1266;p23"/>
              <p:cNvSpPr/>
              <p:nvPr/>
            </p:nvSpPr>
            <p:spPr>
              <a:xfrm>
                <a:off x="7701715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7" name="Google Shape;1267;p23"/>
              <p:cNvSpPr/>
              <p:nvPr/>
            </p:nvSpPr>
            <p:spPr>
              <a:xfrm>
                <a:off x="7942458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8" name="Google Shape;1268;p23"/>
              <p:cNvSpPr/>
              <p:nvPr/>
            </p:nvSpPr>
            <p:spPr>
              <a:xfrm>
                <a:off x="8183202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69" name="Google Shape;1269;p23"/>
          <p:cNvGrpSpPr/>
          <p:nvPr/>
        </p:nvGrpSpPr>
        <p:grpSpPr>
          <a:xfrm>
            <a:off x="-16750" y="0"/>
            <a:ext cx="9177500" cy="5143500"/>
            <a:chOff x="-16750" y="0"/>
            <a:chExt cx="9177500" cy="5143500"/>
          </a:xfrm>
        </p:grpSpPr>
        <p:grpSp>
          <p:nvGrpSpPr>
            <p:cNvPr id="1270" name="Google Shape;1270;p23"/>
            <p:cNvGrpSpPr/>
            <p:nvPr/>
          </p:nvGrpSpPr>
          <p:grpSpPr>
            <a:xfrm flipH="1" rot="10800000">
              <a:off x="8693950" y="0"/>
              <a:ext cx="466800" cy="5143500"/>
              <a:chOff x="-16750" y="0"/>
              <a:chExt cx="466800" cy="5143500"/>
            </a:xfrm>
          </p:grpSpPr>
          <p:sp>
            <p:nvSpPr>
              <p:cNvPr id="1271" name="Google Shape;1271;p23"/>
              <p:cNvSpPr/>
              <p:nvPr/>
            </p:nvSpPr>
            <p:spPr>
              <a:xfrm>
                <a:off x="-16750" y="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2" name="Google Shape;1272;p23"/>
              <p:cNvSpPr/>
              <p:nvPr/>
            </p:nvSpPr>
            <p:spPr>
              <a:xfrm>
                <a:off x="-16750" y="571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3" name="Google Shape;1273;p23"/>
              <p:cNvSpPr/>
              <p:nvPr/>
            </p:nvSpPr>
            <p:spPr>
              <a:xfrm>
                <a:off x="-16750" y="1143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4" name="Google Shape;1274;p23"/>
              <p:cNvSpPr/>
              <p:nvPr/>
            </p:nvSpPr>
            <p:spPr>
              <a:xfrm>
                <a:off x="-16750" y="1714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" name="Google Shape;1275;p23"/>
              <p:cNvSpPr/>
              <p:nvPr/>
            </p:nvSpPr>
            <p:spPr>
              <a:xfrm>
                <a:off x="-16750" y="2286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" name="Google Shape;1276;p23"/>
              <p:cNvSpPr/>
              <p:nvPr/>
            </p:nvSpPr>
            <p:spPr>
              <a:xfrm>
                <a:off x="-16750" y="2857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" name="Google Shape;1277;p23"/>
              <p:cNvSpPr/>
              <p:nvPr/>
            </p:nvSpPr>
            <p:spPr>
              <a:xfrm>
                <a:off x="-16750" y="3429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" name="Google Shape;1278;p23"/>
              <p:cNvSpPr/>
              <p:nvPr/>
            </p:nvSpPr>
            <p:spPr>
              <a:xfrm>
                <a:off x="-16750" y="4000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" name="Google Shape;1279;p23"/>
              <p:cNvSpPr/>
              <p:nvPr/>
            </p:nvSpPr>
            <p:spPr>
              <a:xfrm>
                <a:off x="-16750" y="4572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80" name="Google Shape;1280;p23"/>
            <p:cNvGrpSpPr/>
            <p:nvPr/>
          </p:nvGrpSpPr>
          <p:grpSpPr>
            <a:xfrm>
              <a:off x="-16750" y="0"/>
              <a:ext cx="466800" cy="5143500"/>
              <a:chOff x="-16750" y="0"/>
              <a:chExt cx="466800" cy="5143500"/>
            </a:xfrm>
          </p:grpSpPr>
          <p:sp>
            <p:nvSpPr>
              <p:cNvPr id="1281" name="Google Shape;1281;p23"/>
              <p:cNvSpPr/>
              <p:nvPr/>
            </p:nvSpPr>
            <p:spPr>
              <a:xfrm flipH="1" rot="10800000">
                <a:off x="-16750" y="4572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" name="Google Shape;1282;p23"/>
              <p:cNvSpPr/>
              <p:nvPr/>
            </p:nvSpPr>
            <p:spPr>
              <a:xfrm flipH="1" rot="10800000">
                <a:off x="-16750" y="4000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" name="Google Shape;1283;p23"/>
              <p:cNvSpPr/>
              <p:nvPr/>
            </p:nvSpPr>
            <p:spPr>
              <a:xfrm flipH="1" rot="10800000">
                <a:off x="-16750" y="3429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4" name="Google Shape;1284;p23"/>
              <p:cNvSpPr/>
              <p:nvPr/>
            </p:nvSpPr>
            <p:spPr>
              <a:xfrm flipH="1" rot="10800000">
                <a:off x="-16750" y="2857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" name="Google Shape;1285;p23"/>
              <p:cNvSpPr/>
              <p:nvPr/>
            </p:nvSpPr>
            <p:spPr>
              <a:xfrm flipH="1" rot="10800000">
                <a:off x="-16750" y="2286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" name="Google Shape;1286;p23"/>
              <p:cNvSpPr/>
              <p:nvPr/>
            </p:nvSpPr>
            <p:spPr>
              <a:xfrm flipH="1" rot="10800000">
                <a:off x="-16750" y="1714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" name="Google Shape;1287;p23"/>
              <p:cNvSpPr/>
              <p:nvPr/>
            </p:nvSpPr>
            <p:spPr>
              <a:xfrm flipH="1" rot="10800000">
                <a:off x="-16750" y="1143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" name="Google Shape;1288;p23"/>
              <p:cNvSpPr/>
              <p:nvPr/>
            </p:nvSpPr>
            <p:spPr>
              <a:xfrm flipH="1" rot="10800000">
                <a:off x="-16750" y="571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" name="Google Shape;1289;p23"/>
              <p:cNvSpPr/>
              <p:nvPr/>
            </p:nvSpPr>
            <p:spPr>
              <a:xfrm flipH="1" rot="10800000">
                <a:off x="-16750" y="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90" name="Google Shape;1290;p23"/>
          <p:cNvSpPr txBox="1"/>
          <p:nvPr/>
        </p:nvSpPr>
        <p:spPr>
          <a:xfrm>
            <a:off x="4797125" y="1947625"/>
            <a:ext cx="32538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CREDITS: This presentation template was created by 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Jost"/>
                <a:ea typeface="Jost"/>
                <a:cs typeface="Jost"/>
                <a:sym typeface="Jos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, including icons by 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Jost"/>
                <a:ea typeface="Jost"/>
                <a:cs typeface="Jost"/>
                <a:sym typeface="Jos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 and infographics &amp; images by 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Jost"/>
                <a:ea typeface="Jost"/>
                <a:cs typeface="Jost"/>
                <a:sym typeface="Jos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200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1291" name="Shape 1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2" name="Google Shape;1292;p24"/>
          <p:cNvGrpSpPr/>
          <p:nvPr/>
        </p:nvGrpSpPr>
        <p:grpSpPr>
          <a:xfrm>
            <a:off x="-16750" y="0"/>
            <a:ext cx="9177500" cy="5143500"/>
            <a:chOff x="-16750" y="0"/>
            <a:chExt cx="9177500" cy="5143500"/>
          </a:xfrm>
        </p:grpSpPr>
        <p:grpSp>
          <p:nvGrpSpPr>
            <p:cNvPr id="1293" name="Google Shape;1293;p24"/>
            <p:cNvGrpSpPr/>
            <p:nvPr/>
          </p:nvGrpSpPr>
          <p:grpSpPr>
            <a:xfrm flipH="1" rot="10800000">
              <a:off x="8693950" y="0"/>
              <a:ext cx="466800" cy="5143500"/>
              <a:chOff x="-16750" y="0"/>
              <a:chExt cx="466800" cy="5143500"/>
            </a:xfrm>
          </p:grpSpPr>
          <p:sp>
            <p:nvSpPr>
              <p:cNvPr id="1294" name="Google Shape;1294;p24"/>
              <p:cNvSpPr/>
              <p:nvPr/>
            </p:nvSpPr>
            <p:spPr>
              <a:xfrm>
                <a:off x="-16750" y="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5" name="Google Shape;1295;p24"/>
              <p:cNvSpPr/>
              <p:nvPr/>
            </p:nvSpPr>
            <p:spPr>
              <a:xfrm>
                <a:off x="-16750" y="571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6" name="Google Shape;1296;p24"/>
              <p:cNvSpPr/>
              <p:nvPr/>
            </p:nvSpPr>
            <p:spPr>
              <a:xfrm>
                <a:off x="-16750" y="1143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" name="Google Shape;1297;p24"/>
              <p:cNvSpPr/>
              <p:nvPr/>
            </p:nvSpPr>
            <p:spPr>
              <a:xfrm>
                <a:off x="-16750" y="1714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" name="Google Shape;1298;p24"/>
              <p:cNvSpPr/>
              <p:nvPr/>
            </p:nvSpPr>
            <p:spPr>
              <a:xfrm>
                <a:off x="-16750" y="2286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" name="Google Shape;1299;p24"/>
              <p:cNvSpPr/>
              <p:nvPr/>
            </p:nvSpPr>
            <p:spPr>
              <a:xfrm>
                <a:off x="-16750" y="2857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0" name="Google Shape;1300;p24"/>
              <p:cNvSpPr/>
              <p:nvPr/>
            </p:nvSpPr>
            <p:spPr>
              <a:xfrm>
                <a:off x="-16750" y="3429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" name="Google Shape;1301;p24"/>
              <p:cNvSpPr/>
              <p:nvPr/>
            </p:nvSpPr>
            <p:spPr>
              <a:xfrm>
                <a:off x="-16750" y="4000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2" name="Google Shape;1302;p24"/>
              <p:cNvSpPr/>
              <p:nvPr/>
            </p:nvSpPr>
            <p:spPr>
              <a:xfrm>
                <a:off x="-16750" y="4572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03" name="Google Shape;1303;p24"/>
            <p:cNvGrpSpPr/>
            <p:nvPr/>
          </p:nvGrpSpPr>
          <p:grpSpPr>
            <a:xfrm>
              <a:off x="-16750" y="0"/>
              <a:ext cx="466800" cy="5143500"/>
              <a:chOff x="-16750" y="0"/>
              <a:chExt cx="466800" cy="5143500"/>
            </a:xfrm>
          </p:grpSpPr>
          <p:sp>
            <p:nvSpPr>
              <p:cNvPr id="1304" name="Google Shape;1304;p24"/>
              <p:cNvSpPr/>
              <p:nvPr/>
            </p:nvSpPr>
            <p:spPr>
              <a:xfrm flipH="1" rot="10800000">
                <a:off x="-16750" y="4572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5" name="Google Shape;1305;p24"/>
              <p:cNvSpPr/>
              <p:nvPr/>
            </p:nvSpPr>
            <p:spPr>
              <a:xfrm flipH="1" rot="10800000">
                <a:off x="-16750" y="4000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6" name="Google Shape;1306;p24"/>
              <p:cNvSpPr/>
              <p:nvPr/>
            </p:nvSpPr>
            <p:spPr>
              <a:xfrm flipH="1" rot="10800000">
                <a:off x="-16750" y="3429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7" name="Google Shape;1307;p24"/>
              <p:cNvSpPr/>
              <p:nvPr/>
            </p:nvSpPr>
            <p:spPr>
              <a:xfrm flipH="1" rot="10800000">
                <a:off x="-16750" y="2857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8" name="Google Shape;1308;p24"/>
              <p:cNvSpPr/>
              <p:nvPr/>
            </p:nvSpPr>
            <p:spPr>
              <a:xfrm flipH="1" rot="10800000">
                <a:off x="-16750" y="2286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9" name="Google Shape;1309;p24"/>
              <p:cNvSpPr/>
              <p:nvPr/>
            </p:nvSpPr>
            <p:spPr>
              <a:xfrm flipH="1" rot="10800000">
                <a:off x="-16750" y="1714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0" name="Google Shape;1310;p24"/>
              <p:cNvSpPr/>
              <p:nvPr/>
            </p:nvSpPr>
            <p:spPr>
              <a:xfrm flipH="1" rot="10800000">
                <a:off x="-16750" y="1143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1" name="Google Shape;1311;p24"/>
              <p:cNvSpPr/>
              <p:nvPr/>
            </p:nvSpPr>
            <p:spPr>
              <a:xfrm flipH="1" rot="10800000">
                <a:off x="-16750" y="571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2" name="Google Shape;1312;p24"/>
              <p:cNvSpPr/>
              <p:nvPr/>
            </p:nvSpPr>
            <p:spPr>
              <a:xfrm flipH="1" rot="10800000">
                <a:off x="-16750" y="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1313" name="Shape 1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4" name="Google Shape;1314;p25"/>
          <p:cNvGrpSpPr/>
          <p:nvPr/>
        </p:nvGrpSpPr>
        <p:grpSpPr>
          <a:xfrm>
            <a:off x="-94" y="1100"/>
            <a:ext cx="9144094" cy="570400"/>
            <a:chOff x="-94" y="1100"/>
            <a:chExt cx="9144094" cy="570400"/>
          </a:xfrm>
        </p:grpSpPr>
        <p:grpSp>
          <p:nvGrpSpPr>
            <p:cNvPr id="1315" name="Google Shape;1315;p25"/>
            <p:cNvGrpSpPr/>
            <p:nvPr/>
          </p:nvGrpSpPr>
          <p:grpSpPr>
            <a:xfrm>
              <a:off x="300" y="1100"/>
              <a:ext cx="9143700" cy="570400"/>
              <a:chOff x="300" y="1100"/>
              <a:chExt cx="9143700" cy="570400"/>
            </a:xfrm>
          </p:grpSpPr>
          <p:sp>
            <p:nvSpPr>
              <p:cNvPr id="1316" name="Google Shape;1316;p25"/>
              <p:cNvSpPr/>
              <p:nvPr/>
            </p:nvSpPr>
            <p:spPr>
              <a:xfrm flipH="1">
                <a:off x="300" y="503400"/>
                <a:ext cx="9143700" cy="681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317" name="Google Shape;1317;p25"/>
              <p:cNvGrpSpPr/>
              <p:nvPr/>
            </p:nvGrpSpPr>
            <p:grpSpPr>
              <a:xfrm flipH="1">
                <a:off x="449825" y="1100"/>
                <a:ext cx="8244106" cy="515409"/>
                <a:chOff x="720050" y="0"/>
                <a:chExt cx="7704052" cy="481646"/>
              </a:xfrm>
            </p:grpSpPr>
            <p:sp>
              <p:nvSpPr>
                <p:cNvPr id="1318" name="Google Shape;1318;p25"/>
                <p:cNvSpPr/>
                <p:nvPr/>
              </p:nvSpPr>
              <p:spPr>
                <a:xfrm>
                  <a:off x="720050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9" name="Google Shape;1319;p25"/>
                <p:cNvSpPr/>
                <p:nvPr/>
              </p:nvSpPr>
              <p:spPr>
                <a:xfrm>
                  <a:off x="960793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0" name="Google Shape;1320;p25"/>
                <p:cNvSpPr/>
                <p:nvPr/>
              </p:nvSpPr>
              <p:spPr>
                <a:xfrm>
                  <a:off x="1201537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1" name="Google Shape;1321;p25"/>
                <p:cNvSpPr/>
                <p:nvPr/>
              </p:nvSpPr>
              <p:spPr>
                <a:xfrm>
                  <a:off x="1442280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2" name="Google Shape;1322;p25"/>
                <p:cNvSpPr/>
                <p:nvPr/>
              </p:nvSpPr>
              <p:spPr>
                <a:xfrm>
                  <a:off x="1683024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3" name="Google Shape;1323;p25"/>
                <p:cNvSpPr/>
                <p:nvPr/>
              </p:nvSpPr>
              <p:spPr>
                <a:xfrm>
                  <a:off x="1923767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4" name="Google Shape;1324;p25"/>
                <p:cNvSpPr/>
                <p:nvPr/>
              </p:nvSpPr>
              <p:spPr>
                <a:xfrm>
                  <a:off x="2164511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5" name="Google Shape;1325;p25"/>
                <p:cNvSpPr/>
                <p:nvPr/>
              </p:nvSpPr>
              <p:spPr>
                <a:xfrm>
                  <a:off x="2405254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6" name="Google Shape;1326;p25"/>
                <p:cNvSpPr/>
                <p:nvPr/>
              </p:nvSpPr>
              <p:spPr>
                <a:xfrm>
                  <a:off x="2645997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7" name="Google Shape;1327;p25"/>
                <p:cNvSpPr/>
                <p:nvPr/>
              </p:nvSpPr>
              <p:spPr>
                <a:xfrm>
                  <a:off x="2886741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8" name="Google Shape;1328;p25"/>
                <p:cNvSpPr/>
                <p:nvPr/>
              </p:nvSpPr>
              <p:spPr>
                <a:xfrm>
                  <a:off x="3127484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9" name="Google Shape;1329;p25"/>
                <p:cNvSpPr/>
                <p:nvPr/>
              </p:nvSpPr>
              <p:spPr>
                <a:xfrm>
                  <a:off x="3368228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0" name="Google Shape;1330;p25"/>
                <p:cNvSpPr/>
                <p:nvPr/>
              </p:nvSpPr>
              <p:spPr>
                <a:xfrm>
                  <a:off x="3608971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1" name="Google Shape;1331;p25"/>
                <p:cNvSpPr/>
                <p:nvPr/>
              </p:nvSpPr>
              <p:spPr>
                <a:xfrm>
                  <a:off x="3849715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2" name="Google Shape;1332;p25"/>
                <p:cNvSpPr/>
                <p:nvPr/>
              </p:nvSpPr>
              <p:spPr>
                <a:xfrm>
                  <a:off x="4090458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3" name="Google Shape;1333;p25"/>
                <p:cNvSpPr/>
                <p:nvPr/>
              </p:nvSpPr>
              <p:spPr>
                <a:xfrm>
                  <a:off x="720050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4" name="Google Shape;1334;p25"/>
                <p:cNvSpPr/>
                <p:nvPr/>
              </p:nvSpPr>
              <p:spPr>
                <a:xfrm>
                  <a:off x="960793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5" name="Google Shape;1335;p25"/>
                <p:cNvSpPr/>
                <p:nvPr/>
              </p:nvSpPr>
              <p:spPr>
                <a:xfrm>
                  <a:off x="1201537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6" name="Google Shape;1336;p25"/>
                <p:cNvSpPr/>
                <p:nvPr/>
              </p:nvSpPr>
              <p:spPr>
                <a:xfrm>
                  <a:off x="1442280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7" name="Google Shape;1337;p25"/>
                <p:cNvSpPr/>
                <p:nvPr/>
              </p:nvSpPr>
              <p:spPr>
                <a:xfrm>
                  <a:off x="1683024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8" name="Google Shape;1338;p25"/>
                <p:cNvSpPr/>
                <p:nvPr/>
              </p:nvSpPr>
              <p:spPr>
                <a:xfrm>
                  <a:off x="1923767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9" name="Google Shape;1339;p25"/>
                <p:cNvSpPr/>
                <p:nvPr/>
              </p:nvSpPr>
              <p:spPr>
                <a:xfrm>
                  <a:off x="2164511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0" name="Google Shape;1340;p25"/>
                <p:cNvSpPr/>
                <p:nvPr/>
              </p:nvSpPr>
              <p:spPr>
                <a:xfrm>
                  <a:off x="2405254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1" name="Google Shape;1341;p25"/>
                <p:cNvSpPr/>
                <p:nvPr/>
              </p:nvSpPr>
              <p:spPr>
                <a:xfrm>
                  <a:off x="2645997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2" name="Google Shape;1342;p25"/>
                <p:cNvSpPr/>
                <p:nvPr/>
              </p:nvSpPr>
              <p:spPr>
                <a:xfrm>
                  <a:off x="2886741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3" name="Google Shape;1343;p25"/>
                <p:cNvSpPr/>
                <p:nvPr/>
              </p:nvSpPr>
              <p:spPr>
                <a:xfrm>
                  <a:off x="3127484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4" name="Google Shape;1344;p25"/>
                <p:cNvSpPr/>
                <p:nvPr/>
              </p:nvSpPr>
              <p:spPr>
                <a:xfrm>
                  <a:off x="3368228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5" name="Google Shape;1345;p25"/>
                <p:cNvSpPr/>
                <p:nvPr/>
              </p:nvSpPr>
              <p:spPr>
                <a:xfrm>
                  <a:off x="3608971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6" name="Google Shape;1346;p25"/>
                <p:cNvSpPr/>
                <p:nvPr/>
              </p:nvSpPr>
              <p:spPr>
                <a:xfrm>
                  <a:off x="3849715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7" name="Google Shape;1347;p25"/>
                <p:cNvSpPr/>
                <p:nvPr/>
              </p:nvSpPr>
              <p:spPr>
                <a:xfrm>
                  <a:off x="4090458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8" name="Google Shape;1348;p25"/>
                <p:cNvSpPr/>
                <p:nvPr/>
              </p:nvSpPr>
              <p:spPr>
                <a:xfrm>
                  <a:off x="4331308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9" name="Google Shape;1349;p25"/>
                <p:cNvSpPr/>
                <p:nvPr/>
              </p:nvSpPr>
              <p:spPr>
                <a:xfrm>
                  <a:off x="4572051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0" name="Google Shape;1350;p25"/>
                <p:cNvSpPr/>
                <p:nvPr/>
              </p:nvSpPr>
              <p:spPr>
                <a:xfrm>
                  <a:off x="4812795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1" name="Google Shape;1351;p25"/>
                <p:cNvSpPr/>
                <p:nvPr/>
              </p:nvSpPr>
              <p:spPr>
                <a:xfrm>
                  <a:off x="5053538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2" name="Google Shape;1352;p25"/>
                <p:cNvSpPr/>
                <p:nvPr/>
              </p:nvSpPr>
              <p:spPr>
                <a:xfrm>
                  <a:off x="5294282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3" name="Google Shape;1353;p25"/>
                <p:cNvSpPr/>
                <p:nvPr/>
              </p:nvSpPr>
              <p:spPr>
                <a:xfrm>
                  <a:off x="5535025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4" name="Google Shape;1354;p25"/>
                <p:cNvSpPr/>
                <p:nvPr/>
              </p:nvSpPr>
              <p:spPr>
                <a:xfrm>
                  <a:off x="5775769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5" name="Google Shape;1355;p25"/>
                <p:cNvSpPr/>
                <p:nvPr/>
              </p:nvSpPr>
              <p:spPr>
                <a:xfrm>
                  <a:off x="6016512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6" name="Google Shape;1356;p25"/>
                <p:cNvSpPr/>
                <p:nvPr/>
              </p:nvSpPr>
              <p:spPr>
                <a:xfrm>
                  <a:off x="6257255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7" name="Google Shape;1357;p25"/>
                <p:cNvSpPr/>
                <p:nvPr/>
              </p:nvSpPr>
              <p:spPr>
                <a:xfrm>
                  <a:off x="6497999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8" name="Google Shape;1358;p25"/>
                <p:cNvSpPr/>
                <p:nvPr/>
              </p:nvSpPr>
              <p:spPr>
                <a:xfrm>
                  <a:off x="6738742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9" name="Google Shape;1359;p25"/>
                <p:cNvSpPr/>
                <p:nvPr/>
              </p:nvSpPr>
              <p:spPr>
                <a:xfrm>
                  <a:off x="6979486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0" name="Google Shape;1360;p25"/>
                <p:cNvSpPr/>
                <p:nvPr/>
              </p:nvSpPr>
              <p:spPr>
                <a:xfrm>
                  <a:off x="7220229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1" name="Google Shape;1361;p25"/>
                <p:cNvSpPr/>
                <p:nvPr/>
              </p:nvSpPr>
              <p:spPr>
                <a:xfrm>
                  <a:off x="7460973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2" name="Google Shape;1362;p25"/>
                <p:cNvSpPr/>
                <p:nvPr/>
              </p:nvSpPr>
              <p:spPr>
                <a:xfrm>
                  <a:off x="4331308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3" name="Google Shape;1363;p25"/>
                <p:cNvSpPr/>
                <p:nvPr/>
              </p:nvSpPr>
              <p:spPr>
                <a:xfrm>
                  <a:off x="4572051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4" name="Google Shape;1364;p25"/>
                <p:cNvSpPr/>
                <p:nvPr/>
              </p:nvSpPr>
              <p:spPr>
                <a:xfrm>
                  <a:off x="4812795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5" name="Google Shape;1365;p25"/>
                <p:cNvSpPr/>
                <p:nvPr/>
              </p:nvSpPr>
              <p:spPr>
                <a:xfrm>
                  <a:off x="5053538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6" name="Google Shape;1366;p25"/>
                <p:cNvSpPr/>
                <p:nvPr/>
              </p:nvSpPr>
              <p:spPr>
                <a:xfrm>
                  <a:off x="5294282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7" name="Google Shape;1367;p25"/>
                <p:cNvSpPr/>
                <p:nvPr/>
              </p:nvSpPr>
              <p:spPr>
                <a:xfrm>
                  <a:off x="5535025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8" name="Google Shape;1368;p25"/>
                <p:cNvSpPr/>
                <p:nvPr/>
              </p:nvSpPr>
              <p:spPr>
                <a:xfrm>
                  <a:off x="5775769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9" name="Google Shape;1369;p25"/>
                <p:cNvSpPr/>
                <p:nvPr/>
              </p:nvSpPr>
              <p:spPr>
                <a:xfrm>
                  <a:off x="6016512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0" name="Google Shape;1370;p25"/>
                <p:cNvSpPr/>
                <p:nvPr/>
              </p:nvSpPr>
              <p:spPr>
                <a:xfrm>
                  <a:off x="6257255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1" name="Google Shape;1371;p25"/>
                <p:cNvSpPr/>
                <p:nvPr/>
              </p:nvSpPr>
              <p:spPr>
                <a:xfrm>
                  <a:off x="6497999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2" name="Google Shape;1372;p25"/>
                <p:cNvSpPr/>
                <p:nvPr/>
              </p:nvSpPr>
              <p:spPr>
                <a:xfrm>
                  <a:off x="6738742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3" name="Google Shape;1373;p25"/>
                <p:cNvSpPr/>
                <p:nvPr/>
              </p:nvSpPr>
              <p:spPr>
                <a:xfrm>
                  <a:off x="6979486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4" name="Google Shape;1374;p25"/>
                <p:cNvSpPr/>
                <p:nvPr/>
              </p:nvSpPr>
              <p:spPr>
                <a:xfrm>
                  <a:off x="7220229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5" name="Google Shape;1375;p25"/>
                <p:cNvSpPr/>
                <p:nvPr/>
              </p:nvSpPr>
              <p:spPr>
                <a:xfrm>
                  <a:off x="7460973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6" name="Google Shape;1376;p25"/>
                <p:cNvSpPr/>
                <p:nvPr/>
              </p:nvSpPr>
              <p:spPr>
                <a:xfrm>
                  <a:off x="7701715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7" name="Google Shape;1377;p25"/>
                <p:cNvSpPr/>
                <p:nvPr/>
              </p:nvSpPr>
              <p:spPr>
                <a:xfrm>
                  <a:off x="7942458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8" name="Google Shape;1378;p25"/>
                <p:cNvSpPr/>
                <p:nvPr/>
              </p:nvSpPr>
              <p:spPr>
                <a:xfrm>
                  <a:off x="8183202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9" name="Google Shape;1379;p25"/>
                <p:cNvSpPr/>
                <p:nvPr/>
              </p:nvSpPr>
              <p:spPr>
                <a:xfrm>
                  <a:off x="7701715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0" name="Google Shape;1380;p25"/>
                <p:cNvSpPr/>
                <p:nvPr/>
              </p:nvSpPr>
              <p:spPr>
                <a:xfrm>
                  <a:off x="7942458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1" name="Google Shape;1381;p25"/>
                <p:cNvSpPr/>
                <p:nvPr/>
              </p:nvSpPr>
              <p:spPr>
                <a:xfrm>
                  <a:off x="8183202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382" name="Google Shape;1382;p25"/>
            <p:cNvGrpSpPr/>
            <p:nvPr/>
          </p:nvGrpSpPr>
          <p:grpSpPr>
            <a:xfrm flipH="1">
              <a:off x="-94" y="1100"/>
              <a:ext cx="449926" cy="515409"/>
              <a:chOff x="7942458" y="0"/>
              <a:chExt cx="420452" cy="481646"/>
            </a:xfrm>
          </p:grpSpPr>
          <p:sp>
            <p:nvSpPr>
              <p:cNvPr id="1383" name="Google Shape;1383;p25"/>
              <p:cNvSpPr/>
              <p:nvPr/>
            </p:nvSpPr>
            <p:spPr>
              <a:xfrm>
                <a:off x="7942458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4" name="Google Shape;1384;p25"/>
              <p:cNvSpPr/>
              <p:nvPr/>
            </p:nvSpPr>
            <p:spPr>
              <a:xfrm>
                <a:off x="8183210" y="0"/>
                <a:ext cx="1797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5" name="Google Shape;1385;p25"/>
              <p:cNvSpPr/>
              <p:nvPr/>
            </p:nvSpPr>
            <p:spPr>
              <a:xfrm>
                <a:off x="7942458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6" name="Google Shape;1386;p25"/>
              <p:cNvSpPr/>
              <p:nvPr/>
            </p:nvSpPr>
            <p:spPr>
              <a:xfrm>
                <a:off x="8183210" y="240741"/>
                <a:ext cx="1797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87" name="Google Shape;1387;p25"/>
            <p:cNvGrpSpPr/>
            <p:nvPr/>
          </p:nvGrpSpPr>
          <p:grpSpPr>
            <a:xfrm flipH="1">
              <a:off x="8693950" y="1100"/>
              <a:ext cx="449923" cy="515409"/>
              <a:chOff x="8003652" y="0"/>
              <a:chExt cx="420450" cy="481646"/>
            </a:xfrm>
          </p:grpSpPr>
          <p:sp>
            <p:nvSpPr>
              <p:cNvPr id="1388" name="Google Shape;1388;p25"/>
              <p:cNvSpPr/>
              <p:nvPr/>
            </p:nvSpPr>
            <p:spPr>
              <a:xfrm>
                <a:off x="8003652" y="0"/>
                <a:ext cx="1797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9" name="Google Shape;1389;p25"/>
              <p:cNvSpPr/>
              <p:nvPr/>
            </p:nvSpPr>
            <p:spPr>
              <a:xfrm>
                <a:off x="8183202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0" name="Google Shape;1390;p25"/>
              <p:cNvSpPr/>
              <p:nvPr/>
            </p:nvSpPr>
            <p:spPr>
              <a:xfrm>
                <a:off x="8003652" y="240741"/>
                <a:ext cx="1797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1" name="Google Shape;1391;p25"/>
              <p:cNvSpPr/>
              <p:nvPr/>
            </p:nvSpPr>
            <p:spPr>
              <a:xfrm>
                <a:off x="8183202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4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3" name="Google Shape;193;p4"/>
          <p:cNvSpPr txBox="1"/>
          <p:nvPr>
            <p:ph idx="1" type="body"/>
          </p:nvPr>
        </p:nvSpPr>
        <p:spPr>
          <a:xfrm>
            <a:off x="720000" y="1152475"/>
            <a:ext cx="3859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194" name="Google Shape;194;p4"/>
          <p:cNvGrpSpPr/>
          <p:nvPr/>
        </p:nvGrpSpPr>
        <p:grpSpPr>
          <a:xfrm>
            <a:off x="-16750" y="0"/>
            <a:ext cx="9177500" cy="5143500"/>
            <a:chOff x="-16750" y="0"/>
            <a:chExt cx="9177500" cy="5143500"/>
          </a:xfrm>
        </p:grpSpPr>
        <p:grpSp>
          <p:nvGrpSpPr>
            <p:cNvPr id="195" name="Google Shape;195;p4"/>
            <p:cNvGrpSpPr/>
            <p:nvPr/>
          </p:nvGrpSpPr>
          <p:grpSpPr>
            <a:xfrm flipH="1" rot="10800000">
              <a:off x="8693950" y="0"/>
              <a:ext cx="466800" cy="5143500"/>
              <a:chOff x="-16750" y="0"/>
              <a:chExt cx="466800" cy="5143500"/>
            </a:xfrm>
          </p:grpSpPr>
          <p:sp>
            <p:nvSpPr>
              <p:cNvPr id="196" name="Google Shape;196;p4"/>
              <p:cNvSpPr/>
              <p:nvPr/>
            </p:nvSpPr>
            <p:spPr>
              <a:xfrm>
                <a:off x="-16750" y="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4"/>
              <p:cNvSpPr/>
              <p:nvPr/>
            </p:nvSpPr>
            <p:spPr>
              <a:xfrm>
                <a:off x="-16750" y="571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" name="Google Shape;198;p4"/>
              <p:cNvSpPr/>
              <p:nvPr/>
            </p:nvSpPr>
            <p:spPr>
              <a:xfrm>
                <a:off x="-16750" y="1143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" name="Google Shape;199;p4"/>
              <p:cNvSpPr/>
              <p:nvPr/>
            </p:nvSpPr>
            <p:spPr>
              <a:xfrm>
                <a:off x="-16750" y="1714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4"/>
              <p:cNvSpPr/>
              <p:nvPr/>
            </p:nvSpPr>
            <p:spPr>
              <a:xfrm>
                <a:off x="-16750" y="2286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4"/>
              <p:cNvSpPr/>
              <p:nvPr/>
            </p:nvSpPr>
            <p:spPr>
              <a:xfrm>
                <a:off x="-16750" y="2857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4"/>
              <p:cNvSpPr/>
              <p:nvPr/>
            </p:nvSpPr>
            <p:spPr>
              <a:xfrm>
                <a:off x="-16750" y="3429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" name="Google Shape;203;p4"/>
              <p:cNvSpPr/>
              <p:nvPr/>
            </p:nvSpPr>
            <p:spPr>
              <a:xfrm>
                <a:off x="-16750" y="4000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" name="Google Shape;204;p4"/>
              <p:cNvSpPr/>
              <p:nvPr/>
            </p:nvSpPr>
            <p:spPr>
              <a:xfrm>
                <a:off x="-16750" y="4572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5" name="Google Shape;205;p4"/>
            <p:cNvGrpSpPr/>
            <p:nvPr/>
          </p:nvGrpSpPr>
          <p:grpSpPr>
            <a:xfrm>
              <a:off x="-16750" y="0"/>
              <a:ext cx="466800" cy="5143500"/>
              <a:chOff x="-16750" y="0"/>
              <a:chExt cx="466800" cy="5143500"/>
            </a:xfrm>
          </p:grpSpPr>
          <p:sp>
            <p:nvSpPr>
              <p:cNvPr id="206" name="Google Shape;206;p4"/>
              <p:cNvSpPr/>
              <p:nvPr/>
            </p:nvSpPr>
            <p:spPr>
              <a:xfrm flipH="1" rot="10800000">
                <a:off x="-16750" y="4572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4"/>
              <p:cNvSpPr/>
              <p:nvPr/>
            </p:nvSpPr>
            <p:spPr>
              <a:xfrm flipH="1" rot="10800000">
                <a:off x="-16750" y="4000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" name="Google Shape;208;p4"/>
              <p:cNvSpPr/>
              <p:nvPr/>
            </p:nvSpPr>
            <p:spPr>
              <a:xfrm flipH="1" rot="10800000">
                <a:off x="-16750" y="3429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" name="Google Shape;209;p4"/>
              <p:cNvSpPr/>
              <p:nvPr/>
            </p:nvSpPr>
            <p:spPr>
              <a:xfrm flipH="1" rot="10800000">
                <a:off x="-16750" y="2857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4"/>
              <p:cNvSpPr/>
              <p:nvPr/>
            </p:nvSpPr>
            <p:spPr>
              <a:xfrm flipH="1" rot="10800000">
                <a:off x="-16750" y="2286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4"/>
              <p:cNvSpPr/>
              <p:nvPr/>
            </p:nvSpPr>
            <p:spPr>
              <a:xfrm flipH="1" rot="10800000">
                <a:off x="-16750" y="1714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4"/>
              <p:cNvSpPr/>
              <p:nvPr/>
            </p:nvSpPr>
            <p:spPr>
              <a:xfrm flipH="1" rot="10800000">
                <a:off x="-16750" y="1143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4"/>
              <p:cNvSpPr/>
              <p:nvPr/>
            </p:nvSpPr>
            <p:spPr>
              <a:xfrm flipH="1" rot="10800000">
                <a:off x="-16750" y="571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" name="Google Shape;214;p4"/>
              <p:cNvSpPr/>
              <p:nvPr/>
            </p:nvSpPr>
            <p:spPr>
              <a:xfrm flipH="1" rot="10800000">
                <a:off x="-16750" y="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5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7" name="Google Shape;217;p5"/>
          <p:cNvSpPr txBox="1"/>
          <p:nvPr>
            <p:ph idx="2" type="title"/>
          </p:nvPr>
        </p:nvSpPr>
        <p:spPr>
          <a:xfrm>
            <a:off x="1604525" y="2680700"/>
            <a:ext cx="2566800" cy="34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18" name="Google Shape;218;p5"/>
          <p:cNvSpPr txBox="1"/>
          <p:nvPr>
            <p:ph idx="1" type="subTitle"/>
          </p:nvPr>
        </p:nvSpPr>
        <p:spPr>
          <a:xfrm>
            <a:off x="1604525" y="3100200"/>
            <a:ext cx="2566800" cy="85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9" name="Google Shape;219;p5"/>
          <p:cNvSpPr txBox="1"/>
          <p:nvPr>
            <p:ph idx="3" type="title"/>
          </p:nvPr>
        </p:nvSpPr>
        <p:spPr>
          <a:xfrm>
            <a:off x="4972725" y="2680700"/>
            <a:ext cx="2566800" cy="34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20" name="Google Shape;220;p5"/>
          <p:cNvSpPr txBox="1"/>
          <p:nvPr>
            <p:ph idx="4" type="subTitle"/>
          </p:nvPr>
        </p:nvSpPr>
        <p:spPr>
          <a:xfrm>
            <a:off x="4972725" y="3100200"/>
            <a:ext cx="2566800" cy="85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221" name="Google Shape;221;p5"/>
          <p:cNvGrpSpPr/>
          <p:nvPr/>
        </p:nvGrpSpPr>
        <p:grpSpPr>
          <a:xfrm>
            <a:off x="-16750" y="0"/>
            <a:ext cx="9177500" cy="5143500"/>
            <a:chOff x="-16750" y="0"/>
            <a:chExt cx="9177500" cy="5143500"/>
          </a:xfrm>
        </p:grpSpPr>
        <p:grpSp>
          <p:nvGrpSpPr>
            <p:cNvPr id="222" name="Google Shape;222;p5"/>
            <p:cNvGrpSpPr/>
            <p:nvPr/>
          </p:nvGrpSpPr>
          <p:grpSpPr>
            <a:xfrm flipH="1" rot="10800000">
              <a:off x="8693950" y="0"/>
              <a:ext cx="466800" cy="5143500"/>
              <a:chOff x="-16750" y="0"/>
              <a:chExt cx="466800" cy="5143500"/>
            </a:xfrm>
          </p:grpSpPr>
          <p:sp>
            <p:nvSpPr>
              <p:cNvPr id="223" name="Google Shape;223;p5"/>
              <p:cNvSpPr/>
              <p:nvPr/>
            </p:nvSpPr>
            <p:spPr>
              <a:xfrm>
                <a:off x="-16750" y="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" name="Google Shape;224;p5"/>
              <p:cNvSpPr/>
              <p:nvPr/>
            </p:nvSpPr>
            <p:spPr>
              <a:xfrm>
                <a:off x="-16750" y="571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5"/>
              <p:cNvSpPr/>
              <p:nvPr/>
            </p:nvSpPr>
            <p:spPr>
              <a:xfrm>
                <a:off x="-16750" y="1143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5"/>
              <p:cNvSpPr/>
              <p:nvPr/>
            </p:nvSpPr>
            <p:spPr>
              <a:xfrm>
                <a:off x="-16750" y="1714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5"/>
              <p:cNvSpPr/>
              <p:nvPr/>
            </p:nvSpPr>
            <p:spPr>
              <a:xfrm>
                <a:off x="-16750" y="2286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" name="Google Shape;228;p5"/>
              <p:cNvSpPr/>
              <p:nvPr/>
            </p:nvSpPr>
            <p:spPr>
              <a:xfrm>
                <a:off x="-16750" y="2857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" name="Google Shape;229;p5"/>
              <p:cNvSpPr/>
              <p:nvPr/>
            </p:nvSpPr>
            <p:spPr>
              <a:xfrm>
                <a:off x="-16750" y="3429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5"/>
              <p:cNvSpPr/>
              <p:nvPr/>
            </p:nvSpPr>
            <p:spPr>
              <a:xfrm>
                <a:off x="-16750" y="4000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5"/>
              <p:cNvSpPr/>
              <p:nvPr/>
            </p:nvSpPr>
            <p:spPr>
              <a:xfrm>
                <a:off x="-16750" y="4572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2" name="Google Shape;232;p5"/>
            <p:cNvGrpSpPr/>
            <p:nvPr/>
          </p:nvGrpSpPr>
          <p:grpSpPr>
            <a:xfrm>
              <a:off x="-16750" y="0"/>
              <a:ext cx="466800" cy="5143500"/>
              <a:chOff x="-16750" y="0"/>
              <a:chExt cx="466800" cy="5143500"/>
            </a:xfrm>
          </p:grpSpPr>
          <p:sp>
            <p:nvSpPr>
              <p:cNvPr id="233" name="Google Shape;233;p5"/>
              <p:cNvSpPr/>
              <p:nvPr/>
            </p:nvSpPr>
            <p:spPr>
              <a:xfrm flipH="1" rot="10800000">
                <a:off x="-16750" y="4572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" name="Google Shape;234;p5"/>
              <p:cNvSpPr/>
              <p:nvPr/>
            </p:nvSpPr>
            <p:spPr>
              <a:xfrm flipH="1" rot="10800000">
                <a:off x="-16750" y="4000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" name="Google Shape;235;p5"/>
              <p:cNvSpPr/>
              <p:nvPr/>
            </p:nvSpPr>
            <p:spPr>
              <a:xfrm flipH="1" rot="10800000">
                <a:off x="-16750" y="3429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5"/>
              <p:cNvSpPr/>
              <p:nvPr/>
            </p:nvSpPr>
            <p:spPr>
              <a:xfrm flipH="1" rot="10800000">
                <a:off x="-16750" y="2857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5"/>
              <p:cNvSpPr/>
              <p:nvPr/>
            </p:nvSpPr>
            <p:spPr>
              <a:xfrm flipH="1" rot="10800000">
                <a:off x="-16750" y="2286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5"/>
              <p:cNvSpPr/>
              <p:nvPr/>
            </p:nvSpPr>
            <p:spPr>
              <a:xfrm flipH="1" rot="10800000">
                <a:off x="-16750" y="1714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" name="Google Shape;239;p5"/>
              <p:cNvSpPr/>
              <p:nvPr/>
            </p:nvSpPr>
            <p:spPr>
              <a:xfrm flipH="1" rot="10800000">
                <a:off x="-16750" y="1143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" name="Google Shape;240;p5"/>
              <p:cNvSpPr/>
              <p:nvPr/>
            </p:nvSpPr>
            <p:spPr>
              <a:xfrm flipH="1" rot="10800000">
                <a:off x="-16750" y="571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5"/>
              <p:cNvSpPr/>
              <p:nvPr/>
            </p:nvSpPr>
            <p:spPr>
              <a:xfrm flipH="1" rot="10800000">
                <a:off x="-16750" y="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6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Krona One"/>
                <a:ea typeface="Krona One"/>
                <a:cs typeface="Krona One"/>
                <a:sym typeface="Kron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244" name="Google Shape;244;p6"/>
          <p:cNvGrpSpPr/>
          <p:nvPr/>
        </p:nvGrpSpPr>
        <p:grpSpPr>
          <a:xfrm>
            <a:off x="-16750" y="0"/>
            <a:ext cx="9177500" cy="5143500"/>
            <a:chOff x="-16750" y="0"/>
            <a:chExt cx="9177500" cy="5143500"/>
          </a:xfrm>
        </p:grpSpPr>
        <p:grpSp>
          <p:nvGrpSpPr>
            <p:cNvPr id="245" name="Google Shape;245;p6"/>
            <p:cNvGrpSpPr/>
            <p:nvPr/>
          </p:nvGrpSpPr>
          <p:grpSpPr>
            <a:xfrm flipH="1" rot="10800000">
              <a:off x="8693950" y="0"/>
              <a:ext cx="466800" cy="5143500"/>
              <a:chOff x="-16750" y="0"/>
              <a:chExt cx="466800" cy="5143500"/>
            </a:xfrm>
          </p:grpSpPr>
          <p:sp>
            <p:nvSpPr>
              <p:cNvPr id="246" name="Google Shape;246;p6"/>
              <p:cNvSpPr/>
              <p:nvPr/>
            </p:nvSpPr>
            <p:spPr>
              <a:xfrm>
                <a:off x="-16750" y="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6"/>
              <p:cNvSpPr/>
              <p:nvPr/>
            </p:nvSpPr>
            <p:spPr>
              <a:xfrm>
                <a:off x="-16750" y="571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6"/>
              <p:cNvSpPr/>
              <p:nvPr/>
            </p:nvSpPr>
            <p:spPr>
              <a:xfrm>
                <a:off x="-16750" y="1143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" name="Google Shape;249;p6"/>
              <p:cNvSpPr/>
              <p:nvPr/>
            </p:nvSpPr>
            <p:spPr>
              <a:xfrm>
                <a:off x="-16750" y="1714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" name="Google Shape;250;p6"/>
              <p:cNvSpPr/>
              <p:nvPr/>
            </p:nvSpPr>
            <p:spPr>
              <a:xfrm>
                <a:off x="-16750" y="2286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6"/>
              <p:cNvSpPr/>
              <p:nvPr/>
            </p:nvSpPr>
            <p:spPr>
              <a:xfrm>
                <a:off x="-16750" y="2857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6"/>
              <p:cNvSpPr/>
              <p:nvPr/>
            </p:nvSpPr>
            <p:spPr>
              <a:xfrm>
                <a:off x="-16750" y="3429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6"/>
              <p:cNvSpPr/>
              <p:nvPr/>
            </p:nvSpPr>
            <p:spPr>
              <a:xfrm>
                <a:off x="-16750" y="4000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" name="Google Shape;254;p6"/>
              <p:cNvSpPr/>
              <p:nvPr/>
            </p:nvSpPr>
            <p:spPr>
              <a:xfrm>
                <a:off x="-16750" y="4572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5" name="Google Shape;255;p6"/>
            <p:cNvGrpSpPr/>
            <p:nvPr/>
          </p:nvGrpSpPr>
          <p:grpSpPr>
            <a:xfrm>
              <a:off x="-16750" y="0"/>
              <a:ext cx="466800" cy="5143500"/>
              <a:chOff x="-16750" y="0"/>
              <a:chExt cx="466800" cy="5143500"/>
            </a:xfrm>
          </p:grpSpPr>
          <p:sp>
            <p:nvSpPr>
              <p:cNvPr id="256" name="Google Shape;256;p6"/>
              <p:cNvSpPr/>
              <p:nvPr/>
            </p:nvSpPr>
            <p:spPr>
              <a:xfrm flipH="1" rot="10800000">
                <a:off x="-16750" y="4572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6"/>
              <p:cNvSpPr/>
              <p:nvPr/>
            </p:nvSpPr>
            <p:spPr>
              <a:xfrm flipH="1" rot="10800000">
                <a:off x="-16750" y="4000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6"/>
              <p:cNvSpPr/>
              <p:nvPr/>
            </p:nvSpPr>
            <p:spPr>
              <a:xfrm flipH="1" rot="10800000">
                <a:off x="-16750" y="3429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" name="Google Shape;259;p6"/>
              <p:cNvSpPr/>
              <p:nvPr/>
            </p:nvSpPr>
            <p:spPr>
              <a:xfrm flipH="1" rot="10800000">
                <a:off x="-16750" y="2857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" name="Google Shape;260;p6"/>
              <p:cNvSpPr/>
              <p:nvPr/>
            </p:nvSpPr>
            <p:spPr>
              <a:xfrm flipH="1" rot="10800000">
                <a:off x="-16750" y="2286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6"/>
              <p:cNvSpPr/>
              <p:nvPr/>
            </p:nvSpPr>
            <p:spPr>
              <a:xfrm flipH="1" rot="10800000">
                <a:off x="-16750" y="1714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6"/>
              <p:cNvSpPr/>
              <p:nvPr/>
            </p:nvSpPr>
            <p:spPr>
              <a:xfrm flipH="1" rot="10800000">
                <a:off x="-16750" y="1143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" name="Google Shape;263;p6"/>
              <p:cNvSpPr/>
              <p:nvPr/>
            </p:nvSpPr>
            <p:spPr>
              <a:xfrm flipH="1" rot="10800000">
                <a:off x="-16750" y="571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" name="Google Shape;264;p6"/>
              <p:cNvSpPr/>
              <p:nvPr/>
            </p:nvSpPr>
            <p:spPr>
              <a:xfrm flipH="1" rot="10800000">
                <a:off x="-16750" y="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7"/>
          <p:cNvSpPr txBox="1"/>
          <p:nvPr>
            <p:ph idx="1" type="body"/>
          </p:nvPr>
        </p:nvSpPr>
        <p:spPr>
          <a:xfrm>
            <a:off x="720000" y="1834750"/>
            <a:ext cx="4353000" cy="22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 sz="12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 sz="12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 sz="12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 sz="12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 sz="12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 sz="12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 sz="12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 sz="1200"/>
            </a:lvl9pPr>
          </a:lstStyle>
          <a:p/>
        </p:txBody>
      </p:sp>
      <p:sp>
        <p:nvSpPr>
          <p:cNvPr id="267" name="Google Shape;267;p7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grpSp>
        <p:nvGrpSpPr>
          <p:cNvPr id="268" name="Google Shape;268;p7"/>
          <p:cNvGrpSpPr/>
          <p:nvPr/>
        </p:nvGrpSpPr>
        <p:grpSpPr>
          <a:xfrm>
            <a:off x="-16750" y="0"/>
            <a:ext cx="9177500" cy="5143500"/>
            <a:chOff x="-16750" y="0"/>
            <a:chExt cx="9177500" cy="5143500"/>
          </a:xfrm>
        </p:grpSpPr>
        <p:grpSp>
          <p:nvGrpSpPr>
            <p:cNvPr id="269" name="Google Shape;269;p7"/>
            <p:cNvGrpSpPr/>
            <p:nvPr/>
          </p:nvGrpSpPr>
          <p:grpSpPr>
            <a:xfrm flipH="1" rot="10800000">
              <a:off x="8693950" y="0"/>
              <a:ext cx="466800" cy="5143500"/>
              <a:chOff x="-16750" y="0"/>
              <a:chExt cx="466800" cy="5143500"/>
            </a:xfrm>
          </p:grpSpPr>
          <p:sp>
            <p:nvSpPr>
              <p:cNvPr id="270" name="Google Shape;270;p7"/>
              <p:cNvSpPr/>
              <p:nvPr/>
            </p:nvSpPr>
            <p:spPr>
              <a:xfrm>
                <a:off x="-16750" y="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" name="Google Shape;271;p7"/>
              <p:cNvSpPr/>
              <p:nvPr/>
            </p:nvSpPr>
            <p:spPr>
              <a:xfrm>
                <a:off x="-16750" y="571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" name="Google Shape;272;p7"/>
              <p:cNvSpPr/>
              <p:nvPr/>
            </p:nvSpPr>
            <p:spPr>
              <a:xfrm>
                <a:off x="-16750" y="1143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" name="Google Shape;273;p7"/>
              <p:cNvSpPr/>
              <p:nvPr/>
            </p:nvSpPr>
            <p:spPr>
              <a:xfrm>
                <a:off x="-16750" y="1714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" name="Google Shape;274;p7"/>
              <p:cNvSpPr/>
              <p:nvPr/>
            </p:nvSpPr>
            <p:spPr>
              <a:xfrm>
                <a:off x="-16750" y="2286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" name="Google Shape;275;p7"/>
              <p:cNvSpPr/>
              <p:nvPr/>
            </p:nvSpPr>
            <p:spPr>
              <a:xfrm>
                <a:off x="-16750" y="2857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" name="Google Shape;276;p7"/>
              <p:cNvSpPr/>
              <p:nvPr/>
            </p:nvSpPr>
            <p:spPr>
              <a:xfrm>
                <a:off x="-16750" y="3429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" name="Google Shape;277;p7"/>
              <p:cNvSpPr/>
              <p:nvPr/>
            </p:nvSpPr>
            <p:spPr>
              <a:xfrm>
                <a:off x="-16750" y="4000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" name="Google Shape;278;p7"/>
              <p:cNvSpPr/>
              <p:nvPr/>
            </p:nvSpPr>
            <p:spPr>
              <a:xfrm>
                <a:off x="-16750" y="4572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9" name="Google Shape;279;p7"/>
            <p:cNvGrpSpPr/>
            <p:nvPr/>
          </p:nvGrpSpPr>
          <p:grpSpPr>
            <a:xfrm>
              <a:off x="-16750" y="0"/>
              <a:ext cx="466800" cy="5143500"/>
              <a:chOff x="-16750" y="0"/>
              <a:chExt cx="466800" cy="5143500"/>
            </a:xfrm>
          </p:grpSpPr>
          <p:sp>
            <p:nvSpPr>
              <p:cNvPr id="280" name="Google Shape;280;p7"/>
              <p:cNvSpPr/>
              <p:nvPr/>
            </p:nvSpPr>
            <p:spPr>
              <a:xfrm flipH="1" rot="10800000">
                <a:off x="-16750" y="4572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" name="Google Shape;281;p7"/>
              <p:cNvSpPr/>
              <p:nvPr/>
            </p:nvSpPr>
            <p:spPr>
              <a:xfrm flipH="1" rot="10800000">
                <a:off x="-16750" y="4000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" name="Google Shape;282;p7"/>
              <p:cNvSpPr/>
              <p:nvPr/>
            </p:nvSpPr>
            <p:spPr>
              <a:xfrm flipH="1" rot="10800000">
                <a:off x="-16750" y="3429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" name="Google Shape;283;p7"/>
              <p:cNvSpPr/>
              <p:nvPr/>
            </p:nvSpPr>
            <p:spPr>
              <a:xfrm flipH="1" rot="10800000">
                <a:off x="-16750" y="2857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" name="Google Shape;284;p7"/>
              <p:cNvSpPr/>
              <p:nvPr/>
            </p:nvSpPr>
            <p:spPr>
              <a:xfrm flipH="1" rot="10800000">
                <a:off x="-16750" y="2286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" name="Google Shape;285;p7"/>
              <p:cNvSpPr/>
              <p:nvPr/>
            </p:nvSpPr>
            <p:spPr>
              <a:xfrm flipH="1" rot="10800000">
                <a:off x="-16750" y="1714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" name="Google Shape;286;p7"/>
              <p:cNvSpPr/>
              <p:nvPr/>
            </p:nvSpPr>
            <p:spPr>
              <a:xfrm flipH="1" rot="10800000">
                <a:off x="-16750" y="1143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" name="Google Shape;287;p7"/>
              <p:cNvSpPr/>
              <p:nvPr/>
            </p:nvSpPr>
            <p:spPr>
              <a:xfrm flipH="1" rot="10800000">
                <a:off x="-16750" y="571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" name="Google Shape;288;p7"/>
              <p:cNvSpPr/>
              <p:nvPr/>
            </p:nvSpPr>
            <p:spPr>
              <a:xfrm flipH="1" rot="10800000">
                <a:off x="-16750" y="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0" name="Google Shape;290;p8"/>
          <p:cNvGrpSpPr/>
          <p:nvPr/>
        </p:nvGrpSpPr>
        <p:grpSpPr>
          <a:xfrm>
            <a:off x="449825" y="1100"/>
            <a:ext cx="8244125" cy="570400"/>
            <a:chOff x="449825" y="1100"/>
            <a:chExt cx="8244125" cy="570400"/>
          </a:xfrm>
        </p:grpSpPr>
        <p:sp>
          <p:nvSpPr>
            <p:cNvPr id="291" name="Google Shape;291;p8"/>
            <p:cNvSpPr/>
            <p:nvPr/>
          </p:nvSpPr>
          <p:spPr>
            <a:xfrm flipH="1">
              <a:off x="450250" y="503400"/>
              <a:ext cx="8243700" cy="681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92" name="Google Shape;292;p8"/>
            <p:cNvGrpSpPr/>
            <p:nvPr/>
          </p:nvGrpSpPr>
          <p:grpSpPr>
            <a:xfrm flipH="1">
              <a:off x="449825" y="1100"/>
              <a:ext cx="8244106" cy="515409"/>
              <a:chOff x="720050" y="0"/>
              <a:chExt cx="7704052" cy="481646"/>
            </a:xfrm>
          </p:grpSpPr>
          <p:sp>
            <p:nvSpPr>
              <p:cNvPr id="293" name="Google Shape;293;p8"/>
              <p:cNvSpPr/>
              <p:nvPr/>
            </p:nvSpPr>
            <p:spPr>
              <a:xfrm>
                <a:off x="720050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" name="Google Shape;294;p8"/>
              <p:cNvSpPr/>
              <p:nvPr/>
            </p:nvSpPr>
            <p:spPr>
              <a:xfrm>
                <a:off x="960793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" name="Google Shape;295;p8"/>
              <p:cNvSpPr/>
              <p:nvPr/>
            </p:nvSpPr>
            <p:spPr>
              <a:xfrm>
                <a:off x="1201537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" name="Google Shape;296;p8"/>
              <p:cNvSpPr/>
              <p:nvPr/>
            </p:nvSpPr>
            <p:spPr>
              <a:xfrm>
                <a:off x="1442280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" name="Google Shape;297;p8"/>
              <p:cNvSpPr/>
              <p:nvPr/>
            </p:nvSpPr>
            <p:spPr>
              <a:xfrm>
                <a:off x="1683024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" name="Google Shape;298;p8"/>
              <p:cNvSpPr/>
              <p:nvPr/>
            </p:nvSpPr>
            <p:spPr>
              <a:xfrm>
                <a:off x="1923767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" name="Google Shape;299;p8"/>
              <p:cNvSpPr/>
              <p:nvPr/>
            </p:nvSpPr>
            <p:spPr>
              <a:xfrm>
                <a:off x="2164511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" name="Google Shape;300;p8"/>
              <p:cNvSpPr/>
              <p:nvPr/>
            </p:nvSpPr>
            <p:spPr>
              <a:xfrm>
                <a:off x="2405254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" name="Google Shape;301;p8"/>
              <p:cNvSpPr/>
              <p:nvPr/>
            </p:nvSpPr>
            <p:spPr>
              <a:xfrm>
                <a:off x="2645997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" name="Google Shape;302;p8"/>
              <p:cNvSpPr/>
              <p:nvPr/>
            </p:nvSpPr>
            <p:spPr>
              <a:xfrm>
                <a:off x="2886741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" name="Google Shape;303;p8"/>
              <p:cNvSpPr/>
              <p:nvPr/>
            </p:nvSpPr>
            <p:spPr>
              <a:xfrm>
                <a:off x="3127484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" name="Google Shape;304;p8"/>
              <p:cNvSpPr/>
              <p:nvPr/>
            </p:nvSpPr>
            <p:spPr>
              <a:xfrm>
                <a:off x="3368228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" name="Google Shape;305;p8"/>
              <p:cNvSpPr/>
              <p:nvPr/>
            </p:nvSpPr>
            <p:spPr>
              <a:xfrm>
                <a:off x="3608971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" name="Google Shape;306;p8"/>
              <p:cNvSpPr/>
              <p:nvPr/>
            </p:nvSpPr>
            <p:spPr>
              <a:xfrm>
                <a:off x="3849715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" name="Google Shape;307;p8"/>
              <p:cNvSpPr/>
              <p:nvPr/>
            </p:nvSpPr>
            <p:spPr>
              <a:xfrm>
                <a:off x="4090458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" name="Google Shape;308;p8"/>
              <p:cNvSpPr/>
              <p:nvPr/>
            </p:nvSpPr>
            <p:spPr>
              <a:xfrm>
                <a:off x="720050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" name="Google Shape;309;p8"/>
              <p:cNvSpPr/>
              <p:nvPr/>
            </p:nvSpPr>
            <p:spPr>
              <a:xfrm>
                <a:off x="960793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" name="Google Shape;310;p8"/>
              <p:cNvSpPr/>
              <p:nvPr/>
            </p:nvSpPr>
            <p:spPr>
              <a:xfrm>
                <a:off x="1201537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" name="Google Shape;311;p8"/>
              <p:cNvSpPr/>
              <p:nvPr/>
            </p:nvSpPr>
            <p:spPr>
              <a:xfrm>
                <a:off x="1442280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" name="Google Shape;312;p8"/>
              <p:cNvSpPr/>
              <p:nvPr/>
            </p:nvSpPr>
            <p:spPr>
              <a:xfrm>
                <a:off x="1683024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" name="Google Shape;313;p8"/>
              <p:cNvSpPr/>
              <p:nvPr/>
            </p:nvSpPr>
            <p:spPr>
              <a:xfrm>
                <a:off x="1923767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" name="Google Shape;314;p8"/>
              <p:cNvSpPr/>
              <p:nvPr/>
            </p:nvSpPr>
            <p:spPr>
              <a:xfrm>
                <a:off x="2164511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" name="Google Shape;315;p8"/>
              <p:cNvSpPr/>
              <p:nvPr/>
            </p:nvSpPr>
            <p:spPr>
              <a:xfrm>
                <a:off x="2405254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" name="Google Shape;316;p8"/>
              <p:cNvSpPr/>
              <p:nvPr/>
            </p:nvSpPr>
            <p:spPr>
              <a:xfrm>
                <a:off x="2645997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" name="Google Shape;317;p8"/>
              <p:cNvSpPr/>
              <p:nvPr/>
            </p:nvSpPr>
            <p:spPr>
              <a:xfrm>
                <a:off x="2886741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" name="Google Shape;318;p8"/>
              <p:cNvSpPr/>
              <p:nvPr/>
            </p:nvSpPr>
            <p:spPr>
              <a:xfrm>
                <a:off x="3127484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" name="Google Shape;319;p8"/>
              <p:cNvSpPr/>
              <p:nvPr/>
            </p:nvSpPr>
            <p:spPr>
              <a:xfrm>
                <a:off x="3368228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" name="Google Shape;320;p8"/>
              <p:cNvSpPr/>
              <p:nvPr/>
            </p:nvSpPr>
            <p:spPr>
              <a:xfrm>
                <a:off x="3608971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" name="Google Shape;321;p8"/>
              <p:cNvSpPr/>
              <p:nvPr/>
            </p:nvSpPr>
            <p:spPr>
              <a:xfrm>
                <a:off x="3849715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" name="Google Shape;322;p8"/>
              <p:cNvSpPr/>
              <p:nvPr/>
            </p:nvSpPr>
            <p:spPr>
              <a:xfrm>
                <a:off x="4090458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" name="Google Shape;323;p8"/>
              <p:cNvSpPr/>
              <p:nvPr/>
            </p:nvSpPr>
            <p:spPr>
              <a:xfrm>
                <a:off x="4331308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" name="Google Shape;324;p8"/>
              <p:cNvSpPr/>
              <p:nvPr/>
            </p:nvSpPr>
            <p:spPr>
              <a:xfrm>
                <a:off x="4572051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" name="Google Shape;325;p8"/>
              <p:cNvSpPr/>
              <p:nvPr/>
            </p:nvSpPr>
            <p:spPr>
              <a:xfrm>
                <a:off x="4812795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" name="Google Shape;326;p8"/>
              <p:cNvSpPr/>
              <p:nvPr/>
            </p:nvSpPr>
            <p:spPr>
              <a:xfrm>
                <a:off x="5053538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" name="Google Shape;327;p8"/>
              <p:cNvSpPr/>
              <p:nvPr/>
            </p:nvSpPr>
            <p:spPr>
              <a:xfrm>
                <a:off x="5294282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" name="Google Shape;328;p8"/>
              <p:cNvSpPr/>
              <p:nvPr/>
            </p:nvSpPr>
            <p:spPr>
              <a:xfrm>
                <a:off x="5535025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" name="Google Shape;329;p8"/>
              <p:cNvSpPr/>
              <p:nvPr/>
            </p:nvSpPr>
            <p:spPr>
              <a:xfrm>
                <a:off x="5775769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" name="Google Shape;330;p8"/>
              <p:cNvSpPr/>
              <p:nvPr/>
            </p:nvSpPr>
            <p:spPr>
              <a:xfrm>
                <a:off x="6016512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" name="Google Shape;331;p8"/>
              <p:cNvSpPr/>
              <p:nvPr/>
            </p:nvSpPr>
            <p:spPr>
              <a:xfrm>
                <a:off x="6257255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" name="Google Shape;332;p8"/>
              <p:cNvSpPr/>
              <p:nvPr/>
            </p:nvSpPr>
            <p:spPr>
              <a:xfrm>
                <a:off x="6497999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" name="Google Shape;333;p8"/>
              <p:cNvSpPr/>
              <p:nvPr/>
            </p:nvSpPr>
            <p:spPr>
              <a:xfrm>
                <a:off x="6738742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" name="Google Shape;334;p8"/>
              <p:cNvSpPr/>
              <p:nvPr/>
            </p:nvSpPr>
            <p:spPr>
              <a:xfrm>
                <a:off x="6979486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" name="Google Shape;335;p8"/>
              <p:cNvSpPr/>
              <p:nvPr/>
            </p:nvSpPr>
            <p:spPr>
              <a:xfrm>
                <a:off x="7220229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" name="Google Shape;336;p8"/>
              <p:cNvSpPr/>
              <p:nvPr/>
            </p:nvSpPr>
            <p:spPr>
              <a:xfrm>
                <a:off x="7460973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" name="Google Shape;337;p8"/>
              <p:cNvSpPr/>
              <p:nvPr/>
            </p:nvSpPr>
            <p:spPr>
              <a:xfrm>
                <a:off x="4331308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" name="Google Shape;338;p8"/>
              <p:cNvSpPr/>
              <p:nvPr/>
            </p:nvSpPr>
            <p:spPr>
              <a:xfrm>
                <a:off x="4572051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" name="Google Shape;339;p8"/>
              <p:cNvSpPr/>
              <p:nvPr/>
            </p:nvSpPr>
            <p:spPr>
              <a:xfrm>
                <a:off x="4812795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" name="Google Shape;340;p8"/>
              <p:cNvSpPr/>
              <p:nvPr/>
            </p:nvSpPr>
            <p:spPr>
              <a:xfrm>
                <a:off x="5053538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" name="Google Shape;341;p8"/>
              <p:cNvSpPr/>
              <p:nvPr/>
            </p:nvSpPr>
            <p:spPr>
              <a:xfrm>
                <a:off x="5294282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" name="Google Shape;342;p8"/>
              <p:cNvSpPr/>
              <p:nvPr/>
            </p:nvSpPr>
            <p:spPr>
              <a:xfrm>
                <a:off x="5535025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" name="Google Shape;343;p8"/>
              <p:cNvSpPr/>
              <p:nvPr/>
            </p:nvSpPr>
            <p:spPr>
              <a:xfrm>
                <a:off x="5775769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" name="Google Shape;344;p8"/>
              <p:cNvSpPr/>
              <p:nvPr/>
            </p:nvSpPr>
            <p:spPr>
              <a:xfrm>
                <a:off x="6016512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" name="Google Shape;345;p8"/>
              <p:cNvSpPr/>
              <p:nvPr/>
            </p:nvSpPr>
            <p:spPr>
              <a:xfrm>
                <a:off x="6257255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" name="Google Shape;346;p8"/>
              <p:cNvSpPr/>
              <p:nvPr/>
            </p:nvSpPr>
            <p:spPr>
              <a:xfrm>
                <a:off x="6497999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" name="Google Shape;347;p8"/>
              <p:cNvSpPr/>
              <p:nvPr/>
            </p:nvSpPr>
            <p:spPr>
              <a:xfrm>
                <a:off x="6738742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" name="Google Shape;348;p8"/>
              <p:cNvSpPr/>
              <p:nvPr/>
            </p:nvSpPr>
            <p:spPr>
              <a:xfrm>
                <a:off x="6979486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" name="Google Shape;349;p8"/>
              <p:cNvSpPr/>
              <p:nvPr/>
            </p:nvSpPr>
            <p:spPr>
              <a:xfrm>
                <a:off x="7220229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" name="Google Shape;350;p8"/>
              <p:cNvSpPr/>
              <p:nvPr/>
            </p:nvSpPr>
            <p:spPr>
              <a:xfrm>
                <a:off x="7460973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" name="Google Shape;351;p8"/>
              <p:cNvSpPr/>
              <p:nvPr/>
            </p:nvSpPr>
            <p:spPr>
              <a:xfrm>
                <a:off x="7701715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" name="Google Shape;352;p8"/>
              <p:cNvSpPr/>
              <p:nvPr/>
            </p:nvSpPr>
            <p:spPr>
              <a:xfrm>
                <a:off x="7942458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" name="Google Shape;353;p8"/>
              <p:cNvSpPr/>
              <p:nvPr/>
            </p:nvSpPr>
            <p:spPr>
              <a:xfrm>
                <a:off x="8183202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" name="Google Shape;354;p8"/>
              <p:cNvSpPr/>
              <p:nvPr/>
            </p:nvSpPr>
            <p:spPr>
              <a:xfrm>
                <a:off x="7701715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" name="Google Shape;355;p8"/>
              <p:cNvSpPr/>
              <p:nvPr/>
            </p:nvSpPr>
            <p:spPr>
              <a:xfrm>
                <a:off x="7942458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" name="Google Shape;356;p8"/>
              <p:cNvSpPr/>
              <p:nvPr/>
            </p:nvSpPr>
            <p:spPr>
              <a:xfrm>
                <a:off x="8183202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57" name="Google Shape;357;p8"/>
          <p:cNvGrpSpPr/>
          <p:nvPr/>
        </p:nvGrpSpPr>
        <p:grpSpPr>
          <a:xfrm flipH="1" rot="10800000">
            <a:off x="8693950" y="0"/>
            <a:ext cx="466800" cy="5143500"/>
            <a:chOff x="-16750" y="0"/>
            <a:chExt cx="466800" cy="5143500"/>
          </a:xfrm>
        </p:grpSpPr>
        <p:sp>
          <p:nvSpPr>
            <p:cNvPr id="358" name="Google Shape;358;p8"/>
            <p:cNvSpPr/>
            <p:nvPr/>
          </p:nvSpPr>
          <p:spPr>
            <a:xfrm>
              <a:off x="-16750" y="0"/>
              <a:ext cx="466800" cy="57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8"/>
            <p:cNvSpPr/>
            <p:nvPr/>
          </p:nvSpPr>
          <p:spPr>
            <a:xfrm>
              <a:off x="-16750" y="571500"/>
              <a:ext cx="466800" cy="571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8"/>
            <p:cNvSpPr/>
            <p:nvPr/>
          </p:nvSpPr>
          <p:spPr>
            <a:xfrm>
              <a:off x="-16750" y="1143000"/>
              <a:ext cx="466800" cy="57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8"/>
            <p:cNvSpPr/>
            <p:nvPr/>
          </p:nvSpPr>
          <p:spPr>
            <a:xfrm>
              <a:off x="-16750" y="1714500"/>
              <a:ext cx="466800" cy="571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8"/>
            <p:cNvSpPr/>
            <p:nvPr/>
          </p:nvSpPr>
          <p:spPr>
            <a:xfrm>
              <a:off x="-16750" y="2286000"/>
              <a:ext cx="466800" cy="57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8"/>
            <p:cNvSpPr/>
            <p:nvPr/>
          </p:nvSpPr>
          <p:spPr>
            <a:xfrm>
              <a:off x="-16750" y="2857500"/>
              <a:ext cx="466800" cy="571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8"/>
            <p:cNvSpPr/>
            <p:nvPr/>
          </p:nvSpPr>
          <p:spPr>
            <a:xfrm>
              <a:off x="-16750" y="3429000"/>
              <a:ext cx="466800" cy="57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8"/>
            <p:cNvSpPr/>
            <p:nvPr/>
          </p:nvSpPr>
          <p:spPr>
            <a:xfrm>
              <a:off x="-16750" y="4000500"/>
              <a:ext cx="466800" cy="571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8"/>
            <p:cNvSpPr/>
            <p:nvPr/>
          </p:nvSpPr>
          <p:spPr>
            <a:xfrm>
              <a:off x="-16750" y="4572000"/>
              <a:ext cx="466800" cy="57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7" name="Google Shape;367;p8"/>
          <p:cNvGrpSpPr/>
          <p:nvPr/>
        </p:nvGrpSpPr>
        <p:grpSpPr>
          <a:xfrm>
            <a:off x="-16750" y="0"/>
            <a:ext cx="466800" cy="5143500"/>
            <a:chOff x="-16750" y="0"/>
            <a:chExt cx="466800" cy="5143500"/>
          </a:xfrm>
        </p:grpSpPr>
        <p:sp>
          <p:nvSpPr>
            <p:cNvPr id="368" name="Google Shape;368;p8"/>
            <p:cNvSpPr/>
            <p:nvPr/>
          </p:nvSpPr>
          <p:spPr>
            <a:xfrm flipH="1" rot="10800000">
              <a:off x="-16750" y="4572000"/>
              <a:ext cx="466800" cy="57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8"/>
            <p:cNvSpPr/>
            <p:nvPr/>
          </p:nvSpPr>
          <p:spPr>
            <a:xfrm flipH="1" rot="10800000">
              <a:off x="-16750" y="4000500"/>
              <a:ext cx="466800" cy="571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8"/>
            <p:cNvSpPr/>
            <p:nvPr/>
          </p:nvSpPr>
          <p:spPr>
            <a:xfrm flipH="1" rot="10800000">
              <a:off x="-16750" y="3429000"/>
              <a:ext cx="466800" cy="57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8"/>
            <p:cNvSpPr/>
            <p:nvPr/>
          </p:nvSpPr>
          <p:spPr>
            <a:xfrm flipH="1" rot="10800000">
              <a:off x="-16750" y="2857500"/>
              <a:ext cx="466800" cy="571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8"/>
            <p:cNvSpPr/>
            <p:nvPr/>
          </p:nvSpPr>
          <p:spPr>
            <a:xfrm flipH="1" rot="10800000">
              <a:off x="-16750" y="2286000"/>
              <a:ext cx="466800" cy="57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8"/>
            <p:cNvSpPr/>
            <p:nvPr/>
          </p:nvSpPr>
          <p:spPr>
            <a:xfrm flipH="1" rot="10800000">
              <a:off x="-16750" y="1714500"/>
              <a:ext cx="466800" cy="571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8"/>
            <p:cNvSpPr/>
            <p:nvPr/>
          </p:nvSpPr>
          <p:spPr>
            <a:xfrm flipH="1" rot="10800000">
              <a:off x="-16750" y="1143000"/>
              <a:ext cx="466800" cy="57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8"/>
            <p:cNvSpPr/>
            <p:nvPr/>
          </p:nvSpPr>
          <p:spPr>
            <a:xfrm flipH="1" rot="10800000">
              <a:off x="-16750" y="571500"/>
              <a:ext cx="466800" cy="571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8"/>
            <p:cNvSpPr/>
            <p:nvPr/>
          </p:nvSpPr>
          <p:spPr>
            <a:xfrm flipH="1" rot="10800000">
              <a:off x="-16750" y="0"/>
              <a:ext cx="466800" cy="57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7" name="Google Shape;377;p8"/>
          <p:cNvSpPr txBox="1"/>
          <p:nvPr>
            <p:ph type="title"/>
          </p:nvPr>
        </p:nvSpPr>
        <p:spPr>
          <a:xfrm>
            <a:off x="1388100" y="1567650"/>
            <a:ext cx="6367800" cy="200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9" name="Google Shape;379;p9"/>
          <p:cNvGrpSpPr/>
          <p:nvPr/>
        </p:nvGrpSpPr>
        <p:grpSpPr>
          <a:xfrm>
            <a:off x="-94" y="1100"/>
            <a:ext cx="9144094" cy="570400"/>
            <a:chOff x="-94" y="1100"/>
            <a:chExt cx="9144094" cy="570400"/>
          </a:xfrm>
        </p:grpSpPr>
        <p:grpSp>
          <p:nvGrpSpPr>
            <p:cNvPr id="380" name="Google Shape;380;p9"/>
            <p:cNvGrpSpPr/>
            <p:nvPr/>
          </p:nvGrpSpPr>
          <p:grpSpPr>
            <a:xfrm>
              <a:off x="300" y="1100"/>
              <a:ext cx="9143700" cy="570400"/>
              <a:chOff x="300" y="1100"/>
              <a:chExt cx="9143700" cy="570400"/>
            </a:xfrm>
          </p:grpSpPr>
          <p:sp>
            <p:nvSpPr>
              <p:cNvPr id="381" name="Google Shape;381;p9"/>
              <p:cNvSpPr/>
              <p:nvPr/>
            </p:nvSpPr>
            <p:spPr>
              <a:xfrm flipH="1">
                <a:off x="300" y="503400"/>
                <a:ext cx="9143700" cy="681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82" name="Google Shape;382;p9"/>
              <p:cNvGrpSpPr/>
              <p:nvPr/>
            </p:nvGrpSpPr>
            <p:grpSpPr>
              <a:xfrm flipH="1">
                <a:off x="449825" y="1100"/>
                <a:ext cx="8244106" cy="515409"/>
                <a:chOff x="720050" y="0"/>
                <a:chExt cx="7704052" cy="481646"/>
              </a:xfrm>
            </p:grpSpPr>
            <p:sp>
              <p:nvSpPr>
                <p:cNvPr id="383" name="Google Shape;383;p9"/>
                <p:cNvSpPr/>
                <p:nvPr/>
              </p:nvSpPr>
              <p:spPr>
                <a:xfrm>
                  <a:off x="720050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4" name="Google Shape;384;p9"/>
                <p:cNvSpPr/>
                <p:nvPr/>
              </p:nvSpPr>
              <p:spPr>
                <a:xfrm>
                  <a:off x="960793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5" name="Google Shape;385;p9"/>
                <p:cNvSpPr/>
                <p:nvPr/>
              </p:nvSpPr>
              <p:spPr>
                <a:xfrm>
                  <a:off x="1201537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6" name="Google Shape;386;p9"/>
                <p:cNvSpPr/>
                <p:nvPr/>
              </p:nvSpPr>
              <p:spPr>
                <a:xfrm>
                  <a:off x="1442280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7" name="Google Shape;387;p9"/>
                <p:cNvSpPr/>
                <p:nvPr/>
              </p:nvSpPr>
              <p:spPr>
                <a:xfrm>
                  <a:off x="1683024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8" name="Google Shape;388;p9"/>
                <p:cNvSpPr/>
                <p:nvPr/>
              </p:nvSpPr>
              <p:spPr>
                <a:xfrm>
                  <a:off x="1923767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9" name="Google Shape;389;p9"/>
                <p:cNvSpPr/>
                <p:nvPr/>
              </p:nvSpPr>
              <p:spPr>
                <a:xfrm>
                  <a:off x="2164511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0" name="Google Shape;390;p9"/>
                <p:cNvSpPr/>
                <p:nvPr/>
              </p:nvSpPr>
              <p:spPr>
                <a:xfrm>
                  <a:off x="2405254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1" name="Google Shape;391;p9"/>
                <p:cNvSpPr/>
                <p:nvPr/>
              </p:nvSpPr>
              <p:spPr>
                <a:xfrm>
                  <a:off x="2645997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2" name="Google Shape;392;p9"/>
                <p:cNvSpPr/>
                <p:nvPr/>
              </p:nvSpPr>
              <p:spPr>
                <a:xfrm>
                  <a:off x="2886741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3" name="Google Shape;393;p9"/>
                <p:cNvSpPr/>
                <p:nvPr/>
              </p:nvSpPr>
              <p:spPr>
                <a:xfrm>
                  <a:off x="3127484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4" name="Google Shape;394;p9"/>
                <p:cNvSpPr/>
                <p:nvPr/>
              </p:nvSpPr>
              <p:spPr>
                <a:xfrm>
                  <a:off x="3368228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5" name="Google Shape;395;p9"/>
                <p:cNvSpPr/>
                <p:nvPr/>
              </p:nvSpPr>
              <p:spPr>
                <a:xfrm>
                  <a:off x="3608971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6" name="Google Shape;396;p9"/>
                <p:cNvSpPr/>
                <p:nvPr/>
              </p:nvSpPr>
              <p:spPr>
                <a:xfrm>
                  <a:off x="3849715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7" name="Google Shape;397;p9"/>
                <p:cNvSpPr/>
                <p:nvPr/>
              </p:nvSpPr>
              <p:spPr>
                <a:xfrm>
                  <a:off x="4090458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8" name="Google Shape;398;p9"/>
                <p:cNvSpPr/>
                <p:nvPr/>
              </p:nvSpPr>
              <p:spPr>
                <a:xfrm>
                  <a:off x="720050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9" name="Google Shape;399;p9"/>
                <p:cNvSpPr/>
                <p:nvPr/>
              </p:nvSpPr>
              <p:spPr>
                <a:xfrm>
                  <a:off x="960793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0" name="Google Shape;400;p9"/>
                <p:cNvSpPr/>
                <p:nvPr/>
              </p:nvSpPr>
              <p:spPr>
                <a:xfrm>
                  <a:off x="1201537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1" name="Google Shape;401;p9"/>
                <p:cNvSpPr/>
                <p:nvPr/>
              </p:nvSpPr>
              <p:spPr>
                <a:xfrm>
                  <a:off x="1442280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2" name="Google Shape;402;p9"/>
                <p:cNvSpPr/>
                <p:nvPr/>
              </p:nvSpPr>
              <p:spPr>
                <a:xfrm>
                  <a:off x="1683024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3" name="Google Shape;403;p9"/>
                <p:cNvSpPr/>
                <p:nvPr/>
              </p:nvSpPr>
              <p:spPr>
                <a:xfrm>
                  <a:off x="1923767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4" name="Google Shape;404;p9"/>
                <p:cNvSpPr/>
                <p:nvPr/>
              </p:nvSpPr>
              <p:spPr>
                <a:xfrm>
                  <a:off x="2164511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5" name="Google Shape;405;p9"/>
                <p:cNvSpPr/>
                <p:nvPr/>
              </p:nvSpPr>
              <p:spPr>
                <a:xfrm>
                  <a:off x="2405254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6" name="Google Shape;406;p9"/>
                <p:cNvSpPr/>
                <p:nvPr/>
              </p:nvSpPr>
              <p:spPr>
                <a:xfrm>
                  <a:off x="2645997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7" name="Google Shape;407;p9"/>
                <p:cNvSpPr/>
                <p:nvPr/>
              </p:nvSpPr>
              <p:spPr>
                <a:xfrm>
                  <a:off x="2886741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8" name="Google Shape;408;p9"/>
                <p:cNvSpPr/>
                <p:nvPr/>
              </p:nvSpPr>
              <p:spPr>
                <a:xfrm>
                  <a:off x="3127484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9" name="Google Shape;409;p9"/>
                <p:cNvSpPr/>
                <p:nvPr/>
              </p:nvSpPr>
              <p:spPr>
                <a:xfrm>
                  <a:off x="3368228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" name="Google Shape;410;p9"/>
                <p:cNvSpPr/>
                <p:nvPr/>
              </p:nvSpPr>
              <p:spPr>
                <a:xfrm>
                  <a:off x="3608971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" name="Google Shape;411;p9"/>
                <p:cNvSpPr/>
                <p:nvPr/>
              </p:nvSpPr>
              <p:spPr>
                <a:xfrm>
                  <a:off x="3849715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" name="Google Shape;412;p9"/>
                <p:cNvSpPr/>
                <p:nvPr/>
              </p:nvSpPr>
              <p:spPr>
                <a:xfrm>
                  <a:off x="4090458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" name="Google Shape;413;p9"/>
                <p:cNvSpPr/>
                <p:nvPr/>
              </p:nvSpPr>
              <p:spPr>
                <a:xfrm>
                  <a:off x="4331308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4" name="Google Shape;414;p9"/>
                <p:cNvSpPr/>
                <p:nvPr/>
              </p:nvSpPr>
              <p:spPr>
                <a:xfrm>
                  <a:off x="4572051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" name="Google Shape;415;p9"/>
                <p:cNvSpPr/>
                <p:nvPr/>
              </p:nvSpPr>
              <p:spPr>
                <a:xfrm>
                  <a:off x="4812795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" name="Google Shape;416;p9"/>
                <p:cNvSpPr/>
                <p:nvPr/>
              </p:nvSpPr>
              <p:spPr>
                <a:xfrm>
                  <a:off x="5053538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" name="Google Shape;417;p9"/>
                <p:cNvSpPr/>
                <p:nvPr/>
              </p:nvSpPr>
              <p:spPr>
                <a:xfrm>
                  <a:off x="5294282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" name="Google Shape;418;p9"/>
                <p:cNvSpPr/>
                <p:nvPr/>
              </p:nvSpPr>
              <p:spPr>
                <a:xfrm>
                  <a:off x="5535025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" name="Google Shape;419;p9"/>
                <p:cNvSpPr/>
                <p:nvPr/>
              </p:nvSpPr>
              <p:spPr>
                <a:xfrm>
                  <a:off x="5775769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" name="Google Shape;420;p9"/>
                <p:cNvSpPr/>
                <p:nvPr/>
              </p:nvSpPr>
              <p:spPr>
                <a:xfrm>
                  <a:off x="6016512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" name="Google Shape;421;p9"/>
                <p:cNvSpPr/>
                <p:nvPr/>
              </p:nvSpPr>
              <p:spPr>
                <a:xfrm>
                  <a:off x="6257255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" name="Google Shape;422;p9"/>
                <p:cNvSpPr/>
                <p:nvPr/>
              </p:nvSpPr>
              <p:spPr>
                <a:xfrm>
                  <a:off x="6497999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" name="Google Shape;423;p9"/>
                <p:cNvSpPr/>
                <p:nvPr/>
              </p:nvSpPr>
              <p:spPr>
                <a:xfrm>
                  <a:off x="6738742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" name="Google Shape;424;p9"/>
                <p:cNvSpPr/>
                <p:nvPr/>
              </p:nvSpPr>
              <p:spPr>
                <a:xfrm>
                  <a:off x="6979486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" name="Google Shape;425;p9"/>
                <p:cNvSpPr/>
                <p:nvPr/>
              </p:nvSpPr>
              <p:spPr>
                <a:xfrm>
                  <a:off x="7220229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" name="Google Shape;426;p9"/>
                <p:cNvSpPr/>
                <p:nvPr/>
              </p:nvSpPr>
              <p:spPr>
                <a:xfrm>
                  <a:off x="7460973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" name="Google Shape;427;p9"/>
                <p:cNvSpPr/>
                <p:nvPr/>
              </p:nvSpPr>
              <p:spPr>
                <a:xfrm>
                  <a:off x="4331308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" name="Google Shape;428;p9"/>
                <p:cNvSpPr/>
                <p:nvPr/>
              </p:nvSpPr>
              <p:spPr>
                <a:xfrm>
                  <a:off x="4572051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9" name="Google Shape;429;p9"/>
                <p:cNvSpPr/>
                <p:nvPr/>
              </p:nvSpPr>
              <p:spPr>
                <a:xfrm>
                  <a:off x="4812795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0" name="Google Shape;430;p9"/>
                <p:cNvSpPr/>
                <p:nvPr/>
              </p:nvSpPr>
              <p:spPr>
                <a:xfrm>
                  <a:off x="5053538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1" name="Google Shape;431;p9"/>
                <p:cNvSpPr/>
                <p:nvPr/>
              </p:nvSpPr>
              <p:spPr>
                <a:xfrm>
                  <a:off x="5294282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2" name="Google Shape;432;p9"/>
                <p:cNvSpPr/>
                <p:nvPr/>
              </p:nvSpPr>
              <p:spPr>
                <a:xfrm>
                  <a:off x="5535025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" name="Google Shape;433;p9"/>
                <p:cNvSpPr/>
                <p:nvPr/>
              </p:nvSpPr>
              <p:spPr>
                <a:xfrm>
                  <a:off x="5775769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" name="Google Shape;434;p9"/>
                <p:cNvSpPr/>
                <p:nvPr/>
              </p:nvSpPr>
              <p:spPr>
                <a:xfrm>
                  <a:off x="6016512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" name="Google Shape;435;p9"/>
                <p:cNvSpPr/>
                <p:nvPr/>
              </p:nvSpPr>
              <p:spPr>
                <a:xfrm>
                  <a:off x="6257255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" name="Google Shape;436;p9"/>
                <p:cNvSpPr/>
                <p:nvPr/>
              </p:nvSpPr>
              <p:spPr>
                <a:xfrm>
                  <a:off x="6497999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" name="Google Shape;437;p9"/>
                <p:cNvSpPr/>
                <p:nvPr/>
              </p:nvSpPr>
              <p:spPr>
                <a:xfrm>
                  <a:off x="6738742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" name="Google Shape;438;p9"/>
                <p:cNvSpPr/>
                <p:nvPr/>
              </p:nvSpPr>
              <p:spPr>
                <a:xfrm>
                  <a:off x="6979486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" name="Google Shape;439;p9"/>
                <p:cNvSpPr/>
                <p:nvPr/>
              </p:nvSpPr>
              <p:spPr>
                <a:xfrm>
                  <a:off x="7220229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" name="Google Shape;440;p9"/>
                <p:cNvSpPr/>
                <p:nvPr/>
              </p:nvSpPr>
              <p:spPr>
                <a:xfrm>
                  <a:off x="7460973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" name="Google Shape;441;p9"/>
                <p:cNvSpPr/>
                <p:nvPr/>
              </p:nvSpPr>
              <p:spPr>
                <a:xfrm>
                  <a:off x="7701715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" name="Google Shape;442;p9"/>
                <p:cNvSpPr/>
                <p:nvPr/>
              </p:nvSpPr>
              <p:spPr>
                <a:xfrm>
                  <a:off x="7942458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" name="Google Shape;443;p9"/>
                <p:cNvSpPr/>
                <p:nvPr/>
              </p:nvSpPr>
              <p:spPr>
                <a:xfrm>
                  <a:off x="8183202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" name="Google Shape;444;p9"/>
                <p:cNvSpPr/>
                <p:nvPr/>
              </p:nvSpPr>
              <p:spPr>
                <a:xfrm>
                  <a:off x="7701715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5" name="Google Shape;445;p9"/>
                <p:cNvSpPr/>
                <p:nvPr/>
              </p:nvSpPr>
              <p:spPr>
                <a:xfrm>
                  <a:off x="7942458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6" name="Google Shape;446;p9"/>
                <p:cNvSpPr/>
                <p:nvPr/>
              </p:nvSpPr>
              <p:spPr>
                <a:xfrm>
                  <a:off x="8183202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47" name="Google Shape;447;p9"/>
            <p:cNvGrpSpPr/>
            <p:nvPr/>
          </p:nvGrpSpPr>
          <p:grpSpPr>
            <a:xfrm flipH="1">
              <a:off x="-94" y="1100"/>
              <a:ext cx="449926" cy="515409"/>
              <a:chOff x="7942458" y="0"/>
              <a:chExt cx="420452" cy="481646"/>
            </a:xfrm>
          </p:grpSpPr>
          <p:sp>
            <p:nvSpPr>
              <p:cNvPr id="448" name="Google Shape;448;p9"/>
              <p:cNvSpPr/>
              <p:nvPr/>
            </p:nvSpPr>
            <p:spPr>
              <a:xfrm>
                <a:off x="7942458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" name="Google Shape;449;p9"/>
              <p:cNvSpPr/>
              <p:nvPr/>
            </p:nvSpPr>
            <p:spPr>
              <a:xfrm>
                <a:off x="8183210" y="0"/>
                <a:ext cx="1797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" name="Google Shape;450;p9"/>
              <p:cNvSpPr/>
              <p:nvPr/>
            </p:nvSpPr>
            <p:spPr>
              <a:xfrm>
                <a:off x="7942458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" name="Google Shape;451;p9"/>
              <p:cNvSpPr/>
              <p:nvPr/>
            </p:nvSpPr>
            <p:spPr>
              <a:xfrm>
                <a:off x="8183210" y="240741"/>
                <a:ext cx="1797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52" name="Google Shape;452;p9"/>
            <p:cNvGrpSpPr/>
            <p:nvPr/>
          </p:nvGrpSpPr>
          <p:grpSpPr>
            <a:xfrm flipH="1">
              <a:off x="8693950" y="1100"/>
              <a:ext cx="449923" cy="515409"/>
              <a:chOff x="8003652" y="0"/>
              <a:chExt cx="420450" cy="481646"/>
            </a:xfrm>
          </p:grpSpPr>
          <p:sp>
            <p:nvSpPr>
              <p:cNvPr id="453" name="Google Shape;453;p9"/>
              <p:cNvSpPr/>
              <p:nvPr/>
            </p:nvSpPr>
            <p:spPr>
              <a:xfrm>
                <a:off x="8003652" y="0"/>
                <a:ext cx="1797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" name="Google Shape;454;p9"/>
              <p:cNvSpPr/>
              <p:nvPr/>
            </p:nvSpPr>
            <p:spPr>
              <a:xfrm>
                <a:off x="8183202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" name="Google Shape;455;p9"/>
              <p:cNvSpPr/>
              <p:nvPr/>
            </p:nvSpPr>
            <p:spPr>
              <a:xfrm>
                <a:off x="8003652" y="240741"/>
                <a:ext cx="1797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" name="Google Shape;456;p9"/>
              <p:cNvSpPr/>
              <p:nvPr/>
            </p:nvSpPr>
            <p:spPr>
              <a:xfrm>
                <a:off x="8183202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57" name="Google Shape;457;p9"/>
          <p:cNvSpPr txBox="1"/>
          <p:nvPr>
            <p:ph type="title"/>
          </p:nvPr>
        </p:nvSpPr>
        <p:spPr>
          <a:xfrm>
            <a:off x="1747188" y="1418745"/>
            <a:ext cx="5649600" cy="765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58" name="Google Shape;458;p9"/>
          <p:cNvSpPr txBox="1"/>
          <p:nvPr>
            <p:ph idx="1" type="subTitle"/>
          </p:nvPr>
        </p:nvSpPr>
        <p:spPr>
          <a:xfrm>
            <a:off x="1747213" y="2285950"/>
            <a:ext cx="5649600" cy="67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0" name="Google Shape;460;p10"/>
          <p:cNvGrpSpPr/>
          <p:nvPr/>
        </p:nvGrpSpPr>
        <p:grpSpPr>
          <a:xfrm>
            <a:off x="-94" y="1100"/>
            <a:ext cx="9144094" cy="570400"/>
            <a:chOff x="-94" y="1100"/>
            <a:chExt cx="9144094" cy="570400"/>
          </a:xfrm>
        </p:grpSpPr>
        <p:grpSp>
          <p:nvGrpSpPr>
            <p:cNvPr id="461" name="Google Shape;461;p10"/>
            <p:cNvGrpSpPr/>
            <p:nvPr/>
          </p:nvGrpSpPr>
          <p:grpSpPr>
            <a:xfrm>
              <a:off x="300" y="1100"/>
              <a:ext cx="9143700" cy="570400"/>
              <a:chOff x="300" y="1100"/>
              <a:chExt cx="9143700" cy="570400"/>
            </a:xfrm>
          </p:grpSpPr>
          <p:sp>
            <p:nvSpPr>
              <p:cNvPr id="462" name="Google Shape;462;p10"/>
              <p:cNvSpPr/>
              <p:nvPr/>
            </p:nvSpPr>
            <p:spPr>
              <a:xfrm flipH="1">
                <a:off x="300" y="503400"/>
                <a:ext cx="9143700" cy="681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63" name="Google Shape;463;p10"/>
              <p:cNvGrpSpPr/>
              <p:nvPr/>
            </p:nvGrpSpPr>
            <p:grpSpPr>
              <a:xfrm flipH="1">
                <a:off x="449825" y="1100"/>
                <a:ext cx="8244106" cy="515409"/>
                <a:chOff x="720050" y="0"/>
                <a:chExt cx="7704052" cy="481646"/>
              </a:xfrm>
            </p:grpSpPr>
            <p:sp>
              <p:nvSpPr>
                <p:cNvPr id="464" name="Google Shape;464;p10"/>
                <p:cNvSpPr/>
                <p:nvPr/>
              </p:nvSpPr>
              <p:spPr>
                <a:xfrm>
                  <a:off x="720050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" name="Google Shape;465;p10"/>
                <p:cNvSpPr/>
                <p:nvPr/>
              </p:nvSpPr>
              <p:spPr>
                <a:xfrm>
                  <a:off x="960793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" name="Google Shape;466;p10"/>
                <p:cNvSpPr/>
                <p:nvPr/>
              </p:nvSpPr>
              <p:spPr>
                <a:xfrm>
                  <a:off x="1201537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7" name="Google Shape;467;p10"/>
                <p:cNvSpPr/>
                <p:nvPr/>
              </p:nvSpPr>
              <p:spPr>
                <a:xfrm>
                  <a:off x="1442280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8" name="Google Shape;468;p10"/>
                <p:cNvSpPr/>
                <p:nvPr/>
              </p:nvSpPr>
              <p:spPr>
                <a:xfrm>
                  <a:off x="1683024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9" name="Google Shape;469;p10"/>
                <p:cNvSpPr/>
                <p:nvPr/>
              </p:nvSpPr>
              <p:spPr>
                <a:xfrm>
                  <a:off x="1923767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0" name="Google Shape;470;p10"/>
                <p:cNvSpPr/>
                <p:nvPr/>
              </p:nvSpPr>
              <p:spPr>
                <a:xfrm>
                  <a:off x="2164511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1" name="Google Shape;471;p10"/>
                <p:cNvSpPr/>
                <p:nvPr/>
              </p:nvSpPr>
              <p:spPr>
                <a:xfrm>
                  <a:off x="2405254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2" name="Google Shape;472;p10"/>
                <p:cNvSpPr/>
                <p:nvPr/>
              </p:nvSpPr>
              <p:spPr>
                <a:xfrm>
                  <a:off x="2645997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3" name="Google Shape;473;p10"/>
                <p:cNvSpPr/>
                <p:nvPr/>
              </p:nvSpPr>
              <p:spPr>
                <a:xfrm>
                  <a:off x="2886741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4" name="Google Shape;474;p10"/>
                <p:cNvSpPr/>
                <p:nvPr/>
              </p:nvSpPr>
              <p:spPr>
                <a:xfrm>
                  <a:off x="3127484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5" name="Google Shape;475;p10"/>
                <p:cNvSpPr/>
                <p:nvPr/>
              </p:nvSpPr>
              <p:spPr>
                <a:xfrm>
                  <a:off x="3368228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6" name="Google Shape;476;p10"/>
                <p:cNvSpPr/>
                <p:nvPr/>
              </p:nvSpPr>
              <p:spPr>
                <a:xfrm>
                  <a:off x="3608971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7" name="Google Shape;477;p10"/>
                <p:cNvSpPr/>
                <p:nvPr/>
              </p:nvSpPr>
              <p:spPr>
                <a:xfrm>
                  <a:off x="3849715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8" name="Google Shape;478;p10"/>
                <p:cNvSpPr/>
                <p:nvPr/>
              </p:nvSpPr>
              <p:spPr>
                <a:xfrm>
                  <a:off x="4090458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9" name="Google Shape;479;p10"/>
                <p:cNvSpPr/>
                <p:nvPr/>
              </p:nvSpPr>
              <p:spPr>
                <a:xfrm>
                  <a:off x="720050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0" name="Google Shape;480;p10"/>
                <p:cNvSpPr/>
                <p:nvPr/>
              </p:nvSpPr>
              <p:spPr>
                <a:xfrm>
                  <a:off x="960793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1" name="Google Shape;481;p10"/>
                <p:cNvSpPr/>
                <p:nvPr/>
              </p:nvSpPr>
              <p:spPr>
                <a:xfrm>
                  <a:off x="1201537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2" name="Google Shape;482;p10"/>
                <p:cNvSpPr/>
                <p:nvPr/>
              </p:nvSpPr>
              <p:spPr>
                <a:xfrm>
                  <a:off x="1442280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3" name="Google Shape;483;p10"/>
                <p:cNvSpPr/>
                <p:nvPr/>
              </p:nvSpPr>
              <p:spPr>
                <a:xfrm>
                  <a:off x="1683024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4" name="Google Shape;484;p10"/>
                <p:cNvSpPr/>
                <p:nvPr/>
              </p:nvSpPr>
              <p:spPr>
                <a:xfrm>
                  <a:off x="1923767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5" name="Google Shape;485;p10"/>
                <p:cNvSpPr/>
                <p:nvPr/>
              </p:nvSpPr>
              <p:spPr>
                <a:xfrm>
                  <a:off x="2164511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6" name="Google Shape;486;p10"/>
                <p:cNvSpPr/>
                <p:nvPr/>
              </p:nvSpPr>
              <p:spPr>
                <a:xfrm>
                  <a:off x="2405254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7" name="Google Shape;487;p10"/>
                <p:cNvSpPr/>
                <p:nvPr/>
              </p:nvSpPr>
              <p:spPr>
                <a:xfrm>
                  <a:off x="2645997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8" name="Google Shape;488;p10"/>
                <p:cNvSpPr/>
                <p:nvPr/>
              </p:nvSpPr>
              <p:spPr>
                <a:xfrm>
                  <a:off x="2886741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9" name="Google Shape;489;p10"/>
                <p:cNvSpPr/>
                <p:nvPr/>
              </p:nvSpPr>
              <p:spPr>
                <a:xfrm>
                  <a:off x="3127484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0" name="Google Shape;490;p10"/>
                <p:cNvSpPr/>
                <p:nvPr/>
              </p:nvSpPr>
              <p:spPr>
                <a:xfrm>
                  <a:off x="3368228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1" name="Google Shape;491;p10"/>
                <p:cNvSpPr/>
                <p:nvPr/>
              </p:nvSpPr>
              <p:spPr>
                <a:xfrm>
                  <a:off x="3608971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2" name="Google Shape;492;p10"/>
                <p:cNvSpPr/>
                <p:nvPr/>
              </p:nvSpPr>
              <p:spPr>
                <a:xfrm>
                  <a:off x="3849715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3" name="Google Shape;493;p10"/>
                <p:cNvSpPr/>
                <p:nvPr/>
              </p:nvSpPr>
              <p:spPr>
                <a:xfrm>
                  <a:off x="4090458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4" name="Google Shape;494;p10"/>
                <p:cNvSpPr/>
                <p:nvPr/>
              </p:nvSpPr>
              <p:spPr>
                <a:xfrm>
                  <a:off x="4331308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5" name="Google Shape;495;p10"/>
                <p:cNvSpPr/>
                <p:nvPr/>
              </p:nvSpPr>
              <p:spPr>
                <a:xfrm>
                  <a:off x="4572051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6" name="Google Shape;496;p10"/>
                <p:cNvSpPr/>
                <p:nvPr/>
              </p:nvSpPr>
              <p:spPr>
                <a:xfrm>
                  <a:off x="4812795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7" name="Google Shape;497;p10"/>
                <p:cNvSpPr/>
                <p:nvPr/>
              </p:nvSpPr>
              <p:spPr>
                <a:xfrm>
                  <a:off x="5053538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8" name="Google Shape;498;p10"/>
                <p:cNvSpPr/>
                <p:nvPr/>
              </p:nvSpPr>
              <p:spPr>
                <a:xfrm>
                  <a:off x="5294282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9" name="Google Shape;499;p10"/>
                <p:cNvSpPr/>
                <p:nvPr/>
              </p:nvSpPr>
              <p:spPr>
                <a:xfrm>
                  <a:off x="5535025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0" name="Google Shape;500;p10"/>
                <p:cNvSpPr/>
                <p:nvPr/>
              </p:nvSpPr>
              <p:spPr>
                <a:xfrm>
                  <a:off x="5775769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1" name="Google Shape;501;p10"/>
                <p:cNvSpPr/>
                <p:nvPr/>
              </p:nvSpPr>
              <p:spPr>
                <a:xfrm>
                  <a:off x="6016512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2" name="Google Shape;502;p10"/>
                <p:cNvSpPr/>
                <p:nvPr/>
              </p:nvSpPr>
              <p:spPr>
                <a:xfrm>
                  <a:off x="6257255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3" name="Google Shape;503;p10"/>
                <p:cNvSpPr/>
                <p:nvPr/>
              </p:nvSpPr>
              <p:spPr>
                <a:xfrm>
                  <a:off x="6497999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4" name="Google Shape;504;p10"/>
                <p:cNvSpPr/>
                <p:nvPr/>
              </p:nvSpPr>
              <p:spPr>
                <a:xfrm>
                  <a:off x="6738742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5" name="Google Shape;505;p10"/>
                <p:cNvSpPr/>
                <p:nvPr/>
              </p:nvSpPr>
              <p:spPr>
                <a:xfrm>
                  <a:off x="6979486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6" name="Google Shape;506;p10"/>
                <p:cNvSpPr/>
                <p:nvPr/>
              </p:nvSpPr>
              <p:spPr>
                <a:xfrm>
                  <a:off x="7220229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7" name="Google Shape;507;p10"/>
                <p:cNvSpPr/>
                <p:nvPr/>
              </p:nvSpPr>
              <p:spPr>
                <a:xfrm>
                  <a:off x="7460973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8" name="Google Shape;508;p10"/>
                <p:cNvSpPr/>
                <p:nvPr/>
              </p:nvSpPr>
              <p:spPr>
                <a:xfrm>
                  <a:off x="4331308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9" name="Google Shape;509;p10"/>
                <p:cNvSpPr/>
                <p:nvPr/>
              </p:nvSpPr>
              <p:spPr>
                <a:xfrm>
                  <a:off x="4572051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0" name="Google Shape;510;p10"/>
                <p:cNvSpPr/>
                <p:nvPr/>
              </p:nvSpPr>
              <p:spPr>
                <a:xfrm>
                  <a:off x="4812795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1" name="Google Shape;511;p10"/>
                <p:cNvSpPr/>
                <p:nvPr/>
              </p:nvSpPr>
              <p:spPr>
                <a:xfrm>
                  <a:off x="5053538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2" name="Google Shape;512;p10"/>
                <p:cNvSpPr/>
                <p:nvPr/>
              </p:nvSpPr>
              <p:spPr>
                <a:xfrm>
                  <a:off x="5294282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3" name="Google Shape;513;p10"/>
                <p:cNvSpPr/>
                <p:nvPr/>
              </p:nvSpPr>
              <p:spPr>
                <a:xfrm>
                  <a:off x="5535025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4" name="Google Shape;514;p10"/>
                <p:cNvSpPr/>
                <p:nvPr/>
              </p:nvSpPr>
              <p:spPr>
                <a:xfrm>
                  <a:off x="5775769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5" name="Google Shape;515;p10"/>
                <p:cNvSpPr/>
                <p:nvPr/>
              </p:nvSpPr>
              <p:spPr>
                <a:xfrm>
                  <a:off x="6016512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6" name="Google Shape;516;p10"/>
                <p:cNvSpPr/>
                <p:nvPr/>
              </p:nvSpPr>
              <p:spPr>
                <a:xfrm>
                  <a:off x="6257255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7" name="Google Shape;517;p10"/>
                <p:cNvSpPr/>
                <p:nvPr/>
              </p:nvSpPr>
              <p:spPr>
                <a:xfrm>
                  <a:off x="6497999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8" name="Google Shape;518;p10"/>
                <p:cNvSpPr/>
                <p:nvPr/>
              </p:nvSpPr>
              <p:spPr>
                <a:xfrm>
                  <a:off x="6738742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9" name="Google Shape;519;p10"/>
                <p:cNvSpPr/>
                <p:nvPr/>
              </p:nvSpPr>
              <p:spPr>
                <a:xfrm>
                  <a:off x="6979486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0" name="Google Shape;520;p10"/>
                <p:cNvSpPr/>
                <p:nvPr/>
              </p:nvSpPr>
              <p:spPr>
                <a:xfrm>
                  <a:off x="7220229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1" name="Google Shape;521;p10"/>
                <p:cNvSpPr/>
                <p:nvPr/>
              </p:nvSpPr>
              <p:spPr>
                <a:xfrm>
                  <a:off x="7460973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2" name="Google Shape;522;p10"/>
                <p:cNvSpPr/>
                <p:nvPr/>
              </p:nvSpPr>
              <p:spPr>
                <a:xfrm>
                  <a:off x="7701715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3" name="Google Shape;523;p10"/>
                <p:cNvSpPr/>
                <p:nvPr/>
              </p:nvSpPr>
              <p:spPr>
                <a:xfrm>
                  <a:off x="7942458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4" name="Google Shape;524;p10"/>
                <p:cNvSpPr/>
                <p:nvPr/>
              </p:nvSpPr>
              <p:spPr>
                <a:xfrm>
                  <a:off x="8183202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5" name="Google Shape;525;p10"/>
                <p:cNvSpPr/>
                <p:nvPr/>
              </p:nvSpPr>
              <p:spPr>
                <a:xfrm>
                  <a:off x="7701715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6" name="Google Shape;526;p10"/>
                <p:cNvSpPr/>
                <p:nvPr/>
              </p:nvSpPr>
              <p:spPr>
                <a:xfrm>
                  <a:off x="7942458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7" name="Google Shape;527;p10"/>
                <p:cNvSpPr/>
                <p:nvPr/>
              </p:nvSpPr>
              <p:spPr>
                <a:xfrm>
                  <a:off x="8183202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528" name="Google Shape;528;p10"/>
            <p:cNvGrpSpPr/>
            <p:nvPr/>
          </p:nvGrpSpPr>
          <p:grpSpPr>
            <a:xfrm flipH="1">
              <a:off x="-94" y="1100"/>
              <a:ext cx="449926" cy="515409"/>
              <a:chOff x="7942458" y="0"/>
              <a:chExt cx="420452" cy="481646"/>
            </a:xfrm>
          </p:grpSpPr>
          <p:sp>
            <p:nvSpPr>
              <p:cNvPr id="529" name="Google Shape;529;p10"/>
              <p:cNvSpPr/>
              <p:nvPr/>
            </p:nvSpPr>
            <p:spPr>
              <a:xfrm>
                <a:off x="7942458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" name="Google Shape;530;p10"/>
              <p:cNvSpPr/>
              <p:nvPr/>
            </p:nvSpPr>
            <p:spPr>
              <a:xfrm>
                <a:off x="8183210" y="0"/>
                <a:ext cx="1797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" name="Google Shape;531;p10"/>
              <p:cNvSpPr/>
              <p:nvPr/>
            </p:nvSpPr>
            <p:spPr>
              <a:xfrm>
                <a:off x="7942458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" name="Google Shape;532;p10"/>
              <p:cNvSpPr/>
              <p:nvPr/>
            </p:nvSpPr>
            <p:spPr>
              <a:xfrm>
                <a:off x="8183210" y="240741"/>
                <a:ext cx="1797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33" name="Google Shape;533;p10"/>
            <p:cNvGrpSpPr/>
            <p:nvPr/>
          </p:nvGrpSpPr>
          <p:grpSpPr>
            <a:xfrm flipH="1">
              <a:off x="8693950" y="1100"/>
              <a:ext cx="449923" cy="515409"/>
              <a:chOff x="8003652" y="0"/>
              <a:chExt cx="420450" cy="481646"/>
            </a:xfrm>
          </p:grpSpPr>
          <p:sp>
            <p:nvSpPr>
              <p:cNvPr id="534" name="Google Shape;534;p10"/>
              <p:cNvSpPr/>
              <p:nvPr/>
            </p:nvSpPr>
            <p:spPr>
              <a:xfrm>
                <a:off x="8003652" y="0"/>
                <a:ext cx="1797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" name="Google Shape;535;p10"/>
              <p:cNvSpPr/>
              <p:nvPr/>
            </p:nvSpPr>
            <p:spPr>
              <a:xfrm>
                <a:off x="8183202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" name="Google Shape;536;p10"/>
              <p:cNvSpPr/>
              <p:nvPr/>
            </p:nvSpPr>
            <p:spPr>
              <a:xfrm>
                <a:off x="8003652" y="240741"/>
                <a:ext cx="1797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" name="Google Shape;537;p10"/>
              <p:cNvSpPr/>
              <p:nvPr/>
            </p:nvSpPr>
            <p:spPr>
              <a:xfrm>
                <a:off x="8183202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38" name="Google Shape;538;p10"/>
          <p:cNvSpPr txBox="1"/>
          <p:nvPr>
            <p:ph idx="1" type="body"/>
          </p:nvPr>
        </p:nvSpPr>
        <p:spPr>
          <a:xfrm>
            <a:off x="720000" y="4028825"/>
            <a:ext cx="7704000" cy="57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/>
            </a:lvl1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5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rgbClr val="FFFFFF"/>
            </a:gs>
            <a:gs pos="100000">
              <a:srgbClr val="D9D9D9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rona One"/>
              <a:buNone/>
              <a:defRPr sz="2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t"/>
              <a:buChar char="●"/>
              <a:defRPr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t"/>
              <a:buChar char="○"/>
              <a:defRPr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t"/>
              <a:buChar char="■"/>
              <a:defRPr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t"/>
              <a:buChar char="●"/>
              <a:defRPr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t"/>
              <a:buChar char="○"/>
              <a:defRPr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t"/>
              <a:buChar char="■"/>
              <a:defRPr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t"/>
              <a:buChar char="●"/>
              <a:defRPr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t"/>
              <a:buChar char="○"/>
              <a:defRPr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t"/>
              <a:buChar char="■"/>
              <a:defRPr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FFFF"/>
            </a:gs>
            <a:gs pos="100000">
              <a:srgbClr val="D9D9D9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395" name="Shape 1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6" name="Google Shape;1396;p26"/>
          <p:cNvGrpSpPr/>
          <p:nvPr/>
        </p:nvGrpSpPr>
        <p:grpSpPr>
          <a:xfrm>
            <a:off x="1121475" y="3843025"/>
            <a:ext cx="1221300" cy="570400"/>
            <a:chOff x="670175" y="3809850"/>
            <a:chExt cx="1221300" cy="570400"/>
          </a:xfrm>
        </p:grpSpPr>
        <p:cxnSp>
          <p:nvCxnSpPr>
            <p:cNvPr id="1397" name="Google Shape;1397;p26"/>
            <p:cNvCxnSpPr/>
            <p:nvPr/>
          </p:nvCxnSpPr>
          <p:spPr>
            <a:xfrm rot="10800000">
              <a:off x="670175" y="3999983"/>
              <a:ext cx="12213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98" name="Google Shape;1398;p26"/>
            <p:cNvCxnSpPr/>
            <p:nvPr/>
          </p:nvCxnSpPr>
          <p:spPr>
            <a:xfrm rot="10800000">
              <a:off x="670175" y="4380250"/>
              <a:ext cx="12213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99" name="Google Shape;1399;p26"/>
            <p:cNvCxnSpPr/>
            <p:nvPr/>
          </p:nvCxnSpPr>
          <p:spPr>
            <a:xfrm rot="10800000">
              <a:off x="995525" y="4190117"/>
              <a:ext cx="5706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00" name="Google Shape;1400;p26"/>
            <p:cNvCxnSpPr/>
            <p:nvPr/>
          </p:nvCxnSpPr>
          <p:spPr>
            <a:xfrm rot="10800000">
              <a:off x="995525" y="3809850"/>
              <a:ext cx="5706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pic>
        <p:nvPicPr>
          <p:cNvPr id="1401" name="Google Shape;1401;p26"/>
          <p:cNvPicPr preferRelativeResize="0"/>
          <p:nvPr/>
        </p:nvPicPr>
        <p:blipFill rotWithShape="1">
          <a:blip r:embed="rId3">
            <a:alphaModFix/>
          </a:blip>
          <a:srcRect b="22262" l="2922" r="0" t="3652"/>
          <a:stretch/>
        </p:blipFill>
        <p:spPr>
          <a:xfrm>
            <a:off x="2260800" y="3793925"/>
            <a:ext cx="4622403" cy="1035226"/>
          </a:xfrm>
          <a:prstGeom prst="rect">
            <a:avLst/>
          </a:prstGeom>
          <a:noFill/>
          <a:ln>
            <a:noFill/>
          </a:ln>
        </p:spPr>
      </p:pic>
      <p:sp>
        <p:nvSpPr>
          <p:cNvPr id="1402" name="Google Shape;1402;p26"/>
          <p:cNvSpPr txBox="1"/>
          <p:nvPr>
            <p:ph type="ctrTitle"/>
          </p:nvPr>
        </p:nvSpPr>
        <p:spPr>
          <a:xfrm>
            <a:off x="720000" y="1061438"/>
            <a:ext cx="7704000" cy="168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Jost"/>
                <a:ea typeface="Jost"/>
                <a:cs typeface="Jost"/>
                <a:sym typeface="Jost"/>
              </a:rPr>
              <a:t>למידת חיזוקים מסוג Q-Learning לפתרון מבוך</a:t>
            </a:r>
            <a:endParaRPr b="1">
              <a:latin typeface="Jost"/>
              <a:ea typeface="Jost"/>
              <a:cs typeface="Jost"/>
              <a:sym typeface="Jost"/>
            </a:endParaRPr>
          </a:p>
        </p:txBody>
      </p:sp>
      <p:sp>
        <p:nvSpPr>
          <p:cNvPr id="1403" name="Google Shape;1403;p26"/>
          <p:cNvSpPr txBox="1"/>
          <p:nvPr>
            <p:ph idx="1" type="subTitle"/>
          </p:nvPr>
        </p:nvSpPr>
        <p:spPr>
          <a:xfrm>
            <a:off x="2260800" y="2855663"/>
            <a:ext cx="4622400" cy="4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מגישים: רון שטיינמץ ושחר תורג'מן</a:t>
            </a:r>
            <a:endParaRPr/>
          </a:p>
          <a:p>
            <a:pPr indent="0" lvl="0" marL="0" rt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מנחה: ד"ר טדי לזבניק</a:t>
            </a:r>
            <a:endParaRPr/>
          </a:p>
        </p:txBody>
      </p:sp>
      <p:sp>
        <p:nvSpPr>
          <p:cNvPr id="1404" name="Google Shape;1404;p26"/>
          <p:cNvSpPr/>
          <p:nvPr/>
        </p:nvSpPr>
        <p:spPr>
          <a:xfrm>
            <a:off x="995525" y="4698850"/>
            <a:ext cx="7152900" cy="172500"/>
          </a:xfrm>
          <a:prstGeom prst="ellipse">
            <a:avLst/>
          </a:prstGeom>
          <a:solidFill>
            <a:srgbClr val="1E1E1E">
              <a:alpha val="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8" name="Shape 1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9" name="Google Shape;1409;p27"/>
          <p:cNvSpPr txBox="1"/>
          <p:nvPr>
            <p:ph type="title"/>
          </p:nvPr>
        </p:nvSpPr>
        <p:spPr>
          <a:xfrm>
            <a:off x="720000" y="828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latin typeface="Jost ExtraBold"/>
                <a:ea typeface="Jost ExtraBold"/>
                <a:cs typeface="Jost ExtraBold"/>
                <a:sym typeface="Jost ExtraBold"/>
              </a:rPr>
              <a:t>סקירה כללית</a:t>
            </a:r>
            <a:endParaRPr sz="3400">
              <a:latin typeface="Jost ExtraBold"/>
              <a:ea typeface="Jost ExtraBold"/>
              <a:cs typeface="Jost ExtraBold"/>
              <a:sym typeface="Jost ExtraBold"/>
            </a:endParaRPr>
          </a:p>
        </p:txBody>
      </p:sp>
      <p:sp>
        <p:nvSpPr>
          <p:cNvPr id="1410" name="Google Shape;1410;p27"/>
          <p:cNvSpPr txBox="1"/>
          <p:nvPr/>
        </p:nvSpPr>
        <p:spPr>
          <a:xfrm>
            <a:off x="4561925" y="567475"/>
            <a:ext cx="4070100" cy="451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1" algn="r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יצרנו סביבה מדמה מבוך דו ממדי באמצעות ספריית pygame.</a:t>
            </a:r>
            <a:br>
              <a:rPr lang="en" sz="15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</a:br>
            <a:endParaRPr sz="1500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  <a:p>
            <a:pPr indent="-323850" lvl="0" marL="457200" rt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במבוך יש קירות, בורות שמובילים לעונש, ויעד שאותו הסוכן צריך למצוא.</a:t>
            </a:r>
            <a:br>
              <a:rPr lang="en" sz="15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</a:br>
            <a:endParaRPr sz="1500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  <a:p>
            <a:pPr indent="-323850" lvl="0" marL="457200" rt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הסוכן (מכונית) לא מקבל שום הנחיה מוקדמת, אלא לומד לבדו על בסיס תגמולים חיוביים ושליליים.</a:t>
            </a:r>
            <a:br>
              <a:rPr lang="en" sz="15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</a:br>
            <a:endParaRPr sz="1500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  <a:p>
            <a:pPr indent="-323850" lvl="0" marL="457200" rt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Jost"/>
              <a:buChar char="●"/>
            </a:pPr>
            <a:r>
              <a:rPr lang="en" sz="15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כל פרק למידה (אפיזודה) מתחיל מנקודת פתיחה ומסתיים בהגעה ליעד,נפילה לבור או לאחר מקסימום צעדים.</a:t>
            </a:r>
            <a:endParaRPr sz="1500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  <a:p>
            <a:pPr indent="0" lvl="0" marL="0" rtl="1" algn="r">
              <a:lnSpc>
                <a:spcPct val="115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rPr lang="en" sz="15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הישג עיקרי:</a:t>
            </a:r>
            <a:br>
              <a:rPr lang="en" sz="15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</a:br>
            <a:r>
              <a:rPr lang="en" sz="15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 הסוכן הצליח ללמוד התנהגות אופטימלית ולמצוא מסלול יעיל אל היעד רק על בסיס התגמולים שקיבל מהסביבה, ללא צורך במיפוי ידני או תכנון מסלול מראש.</a:t>
            </a:r>
            <a:endParaRPr sz="1500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</p:txBody>
      </p:sp>
      <p:pic>
        <p:nvPicPr>
          <p:cNvPr id="1411" name="Google Shape;1411;p27" title="maze_demo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00" y="770325"/>
            <a:ext cx="3712250" cy="371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5" name="Shape 1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6" name="Google Shape;1416;p28"/>
          <p:cNvSpPr txBox="1"/>
          <p:nvPr>
            <p:ph type="title"/>
          </p:nvPr>
        </p:nvSpPr>
        <p:spPr>
          <a:xfrm>
            <a:off x="720000" y="66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Jost ExtraBold"/>
                <a:ea typeface="Jost ExtraBold"/>
                <a:cs typeface="Jost ExtraBold"/>
                <a:sym typeface="Jost ExtraBold"/>
              </a:rPr>
              <a:t>מרחב מצבים ותגמול</a:t>
            </a:r>
            <a:endParaRPr>
              <a:latin typeface="Jost ExtraBold"/>
              <a:ea typeface="Jost ExtraBold"/>
              <a:cs typeface="Jost ExtraBold"/>
              <a:sym typeface="Jost ExtraBold"/>
            </a:endParaRPr>
          </a:p>
        </p:txBody>
      </p:sp>
      <p:sp>
        <p:nvSpPr>
          <p:cNvPr id="1417" name="Google Shape;1417;p28"/>
          <p:cNvSpPr txBox="1"/>
          <p:nvPr/>
        </p:nvSpPr>
        <p:spPr>
          <a:xfrm>
            <a:off x="4844850" y="1274050"/>
            <a:ext cx="3764400" cy="18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מרחב המצבים והפעולות </a:t>
            </a:r>
            <a:endParaRPr b="1" sz="1600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  <a:p>
            <a:pPr indent="0" lvl="0" marL="457200" rtl="1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  <a:p>
            <a:pPr indent="-323850" lvl="0" marL="457200" rt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Jost"/>
              <a:buChar char="●"/>
            </a:pPr>
            <a:r>
              <a:rPr lang="en" sz="15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מצבים: כל תא = סטייט, ייצוג אינדקסי</a:t>
            </a:r>
            <a:br>
              <a:rPr lang="en" sz="15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</a:br>
            <a:endParaRPr sz="1500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  <a:p>
            <a:pPr indent="-323850" lvl="0" marL="457200" rt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Jost"/>
              <a:buChar char="●"/>
            </a:pPr>
            <a:r>
              <a:rPr lang="en" sz="15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פעולות: למעלה / למטה / שמאלה / ימינה</a:t>
            </a:r>
            <a:br>
              <a:rPr lang="en" sz="15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</a:br>
            <a:endParaRPr sz="1500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  <a:p>
            <a:pPr indent="-323850" lvl="0" marL="457200" rt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Jost"/>
              <a:buChar char="●"/>
            </a:pPr>
            <a:r>
              <a:rPr lang="en" sz="15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מגבלות על תנועה: קירות וגבולות המסלול </a:t>
            </a:r>
            <a:endParaRPr sz="1500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</p:txBody>
      </p:sp>
      <p:sp>
        <p:nvSpPr>
          <p:cNvPr id="1418" name="Google Shape;1418;p28"/>
          <p:cNvSpPr txBox="1"/>
          <p:nvPr/>
        </p:nvSpPr>
        <p:spPr>
          <a:xfrm>
            <a:off x="600325" y="1274050"/>
            <a:ext cx="3600600" cy="22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פונקציית התגמול </a:t>
            </a:r>
            <a:endParaRPr b="1" sz="1600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  <a:p>
            <a:pPr indent="0" lvl="0" marL="457200" rtl="1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  <a:p>
            <a:pPr indent="-323850" lvl="0" marL="457200" rt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Jost"/>
              <a:buChar char="●"/>
            </a:pPr>
            <a:r>
              <a:rPr lang="en" sz="15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-0.1 לכל צעד</a:t>
            </a:r>
            <a:br>
              <a:rPr lang="en" sz="15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</a:br>
            <a:endParaRPr sz="1500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  <a:p>
            <a:pPr indent="-323850" lvl="0" marL="457200" rt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Jost"/>
              <a:buChar char="●"/>
            </a:pPr>
            <a:r>
              <a:rPr lang="en" sz="15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-10 אם נופל לבור / חורג ממקסימום צעדים</a:t>
            </a:r>
            <a:br>
              <a:rPr lang="en" sz="15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</a:br>
            <a:endParaRPr sz="1500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  <a:p>
            <a:pPr indent="-323850" lvl="0" marL="457200" rt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Jost"/>
              <a:buChar char="●"/>
            </a:pPr>
            <a:r>
              <a:rPr lang="en" sz="15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+10 אם הגיע ליעד</a:t>
            </a:r>
            <a:br>
              <a:rPr lang="en" sz="15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</a:br>
            <a:endParaRPr sz="1500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מטרה: להעדיף מסלול קצר ובטוח</a:t>
            </a:r>
            <a:endParaRPr sz="1500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</p:txBody>
      </p:sp>
      <p:pic>
        <p:nvPicPr>
          <p:cNvPr id="1419" name="Google Shape;1419;p28"/>
          <p:cNvPicPr preferRelativeResize="0"/>
          <p:nvPr/>
        </p:nvPicPr>
        <p:blipFill rotWithShape="1">
          <a:blip r:embed="rId3">
            <a:alphaModFix/>
          </a:blip>
          <a:srcRect b="0" l="0" r="34154" t="0"/>
          <a:stretch/>
        </p:blipFill>
        <p:spPr>
          <a:xfrm rot="-5400000">
            <a:off x="2514925" y="2461176"/>
            <a:ext cx="4114150" cy="54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3" name="Shape 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4" name="Google Shape;1424;p29"/>
          <p:cNvSpPr txBox="1"/>
          <p:nvPr>
            <p:ph type="title"/>
          </p:nvPr>
        </p:nvSpPr>
        <p:spPr>
          <a:xfrm>
            <a:off x="763775" y="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Jost ExtraBold"/>
                <a:ea typeface="Jost ExtraBold"/>
                <a:cs typeface="Jost ExtraBold"/>
                <a:sym typeface="Jost ExtraBold"/>
              </a:rPr>
              <a:t>אלגוריתם Q-Learning </a:t>
            </a:r>
            <a:endParaRPr>
              <a:latin typeface="Jost ExtraBold"/>
              <a:ea typeface="Jost ExtraBold"/>
              <a:cs typeface="Jost ExtraBold"/>
              <a:sym typeface="Jost ExtraBold"/>
            </a:endParaRPr>
          </a:p>
        </p:txBody>
      </p:sp>
      <p:sp>
        <p:nvSpPr>
          <p:cNvPr id="1425" name="Google Shape;1425;p29"/>
          <p:cNvSpPr txBox="1"/>
          <p:nvPr/>
        </p:nvSpPr>
        <p:spPr>
          <a:xfrm>
            <a:off x="4551975" y="1299250"/>
            <a:ext cx="3413400" cy="18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אלגוריתם Q Learning</a:t>
            </a:r>
            <a:endParaRPr b="1" sz="1600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  <a:p>
            <a:pPr indent="0" lvl="0" marL="457200" rtl="1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  <a:p>
            <a:pPr indent="-323850" lvl="0" marL="457200" rt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Jost"/>
              <a:buChar char="●"/>
            </a:pPr>
            <a:r>
              <a:rPr lang="en" sz="15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טבלת Q: ערך לכל מצב+פעולה</a:t>
            </a:r>
            <a:br>
              <a:rPr lang="en" sz="15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</a:br>
            <a:endParaRPr sz="1500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  <a:p>
            <a:pPr indent="-323850" lvl="0" marL="457200" rt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Jost"/>
              <a:buChar char="●"/>
            </a:pPr>
            <a:r>
              <a:rPr lang="en" sz="15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עקרון ההתעדכנות (נוסחת Q)</a:t>
            </a:r>
            <a:br>
              <a:rPr lang="en" sz="15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</a:br>
            <a:endParaRPr sz="1500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  <a:p>
            <a:pPr indent="-323850" lvl="0" marL="457200" rt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Jost"/>
              <a:buChar char="●"/>
            </a:pPr>
            <a:r>
              <a:rPr lang="en" sz="15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למידה מבוססת תגמול חוזר</a:t>
            </a:r>
            <a:endParaRPr sz="1500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</p:txBody>
      </p:sp>
      <p:pic>
        <p:nvPicPr>
          <p:cNvPr id="1426" name="Google Shape;1426;p29" title="Screenshot_2025-06-05_113839-removebg-preview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0425" y="4280449"/>
            <a:ext cx="6423151" cy="451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7" name="Google Shape;1427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7550" y="1006909"/>
            <a:ext cx="3413400" cy="31296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1" name="Shape 1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2" name="Google Shape;1432;p30"/>
          <p:cNvSpPr txBox="1"/>
          <p:nvPr>
            <p:ph type="title"/>
          </p:nvPr>
        </p:nvSpPr>
        <p:spPr>
          <a:xfrm>
            <a:off x="763775" y="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Jost ExtraBold"/>
                <a:ea typeface="Jost ExtraBold"/>
                <a:cs typeface="Jost ExtraBold"/>
                <a:sym typeface="Jost ExtraBold"/>
              </a:rPr>
              <a:t>מדיניות חקירה ופרמטרים</a:t>
            </a:r>
            <a:endParaRPr>
              <a:latin typeface="Jost ExtraBold"/>
              <a:ea typeface="Jost ExtraBold"/>
              <a:cs typeface="Jost ExtraBold"/>
              <a:sym typeface="Jost ExtraBold"/>
            </a:endParaRPr>
          </a:p>
        </p:txBody>
      </p:sp>
      <p:sp>
        <p:nvSpPr>
          <p:cNvPr id="1433" name="Google Shape;1433;p30"/>
          <p:cNvSpPr txBox="1"/>
          <p:nvPr/>
        </p:nvSpPr>
        <p:spPr>
          <a:xfrm>
            <a:off x="5034050" y="1671300"/>
            <a:ext cx="3380100" cy="18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מדיניות ε-greedy</a:t>
            </a:r>
            <a:br>
              <a:rPr b="1" lang="en" sz="16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</a:br>
            <a:endParaRPr b="1" sz="1600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  <a:p>
            <a:pPr indent="-323850" lvl="0" marL="457200" rt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Jost"/>
              <a:buChar char="●"/>
            </a:pPr>
            <a:r>
              <a:rPr lang="en" sz="15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ε התחלתי: 1 (רוב הפעולות אקראיות)</a:t>
            </a:r>
            <a:br>
              <a:rPr lang="en" sz="15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</a:br>
            <a:endParaRPr sz="1500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  <a:p>
            <a:pPr indent="-323850" lvl="0" marL="457200" rt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Jost"/>
              <a:buChar char="●"/>
            </a:pPr>
            <a:r>
              <a:rPr lang="en" sz="15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דעיכה הדרגתית ל־0.05</a:t>
            </a:r>
            <a:br>
              <a:rPr lang="en" sz="15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</a:br>
            <a:endParaRPr sz="1500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  <a:p>
            <a:pPr indent="-323850" lvl="0" marL="457200" rt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Jost"/>
              <a:buChar char="●"/>
            </a:pPr>
            <a:r>
              <a:rPr lang="en" sz="15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איזון בין חקירה ללמידה ממדיניות</a:t>
            </a:r>
            <a:endParaRPr sz="1500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</p:txBody>
      </p:sp>
      <p:sp>
        <p:nvSpPr>
          <p:cNvPr id="1434" name="Google Shape;1434;p30"/>
          <p:cNvSpPr txBox="1"/>
          <p:nvPr/>
        </p:nvSpPr>
        <p:spPr>
          <a:xfrm>
            <a:off x="938875" y="1671300"/>
            <a:ext cx="3380100" cy="29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היפר פרמטרים</a:t>
            </a:r>
            <a:endParaRPr b="1" sz="1600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  <a:p>
            <a:pPr indent="0" lvl="0" marL="457200" rtl="1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  <a:p>
            <a:pPr indent="-323850" lvl="0" marL="457200" rt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Jost"/>
              <a:buChar char="●"/>
            </a:pPr>
            <a:r>
              <a:rPr lang="en" sz="15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אפיזודות: 1500</a:t>
            </a:r>
            <a:br>
              <a:rPr lang="en" sz="15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</a:br>
            <a:endParaRPr sz="1500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  <a:p>
            <a:pPr indent="-323850" lvl="0" marL="457200" rt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Jost"/>
              <a:buChar char="●"/>
            </a:pPr>
            <a:r>
              <a:rPr lang="en" sz="15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צעדים מקסימליים: 150</a:t>
            </a:r>
            <a:br>
              <a:rPr lang="en" sz="15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</a:br>
            <a:endParaRPr sz="1500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  <a:p>
            <a:pPr indent="-323850" lvl="0" marL="457200" rt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Jost"/>
              <a:buChar char="●"/>
            </a:pPr>
            <a:r>
              <a:rPr lang="en" sz="15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α = 0.7</a:t>
            </a:r>
            <a:br>
              <a:rPr lang="en" sz="15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</a:br>
            <a:endParaRPr sz="1500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  <a:p>
            <a:pPr indent="-323850" lvl="0" marL="457200" rt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Jost"/>
              <a:buChar char="●"/>
            </a:pPr>
            <a:r>
              <a:rPr lang="en" sz="15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γ = 0.95</a:t>
            </a:r>
            <a:br>
              <a:rPr lang="en" sz="15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</a:br>
            <a:endParaRPr sz="1500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  <a:p>
            <a:pPr indent="-323850" lvl="0" marL="457200" rt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Jost"/>
              <a:buChar char="●"/>
            </a:pPr>
            <a:r>
              <a:rPr lang="en" sz="15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ε = 1 → 0.05 (דעיכה: 0.0005)</a:t>
            </a:r>
            <a:endParaRPr sz="1500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8" name="Shape 1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9" name="Google Shape;1439;p31"/>
          <p:cNvSpPr txBox="1"/>
          <p:nvPr>
            <p:ph idx="6" type="title"/>
          </p:nvPr>
        </p:nvSpPr>
        <p:spPr>
          <a:xfrm>
            <a:off x="720000" y="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Jost ExtraBold"/>
                <a:ea typeface="Jost ExtraBold"/>
                <a:cs typeface="Jost ExtraBold"/>
                <a:sym typeface="Jost ExtraBold"/>
              </a:rPr>
              <a:t>תרשים תגמול מצטבר</a:t>
            </a:r>
            <a:endParaRPr>
              <a:latin typeface="Jost ExtraBold"/>
              <a:ea typeface="Jost ExtraBold"/>
              <a:cs typeface="Jost ExtraBold"/>
              <a:sym typeface="Jost ExtraBold"/>
            </a:endParaRPr>
          </a:p>
        </p:txBody>
      </p:sp>
      <p:pic>
        <p:nvPicPr>
          <p:cNvPr id="1440" name="Google Shape;144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4825" y="1355450"/>
            <a:ext cx="4719500" cy="2546225"/>
          </a:xfrm>
          <a:prstGeom prst="rect">
            <a:avLst/>
          </a:prstGeom>
          <a:noFill/>
          <a:ln>
            <a:noFill/>
          </a:ln>
        </p:spPr>
      </p:pic>
      <p:sp>
        <p:nvSpPr>
          <p:cNvPr id="1441" name="Google Shape;1441;p31"/>
          <p:cNvSpPr txBox="1"/>
          <p:nvPr/>
        </p:nvSpPr>
        <p:spPr>
          <a:xfrm>
            <a:off x="5131000" y="1430550"/>
            <a:ext cx="3630900" cy="18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Jost"/>
              <a:buChar char="●"/>
            </a:pPr>
            <a:r>
              <a:rPr lang="en" sz="15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צריך האופקי מייצג מספר האפיזודות.</a:t>
            </a:r>
            <a:endParaRPr sz="1500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  <a:p>
            <a:pPr indent="-323850" lvl="0" marL="457200" rt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Jost"/>
              <a:buChar char="●"/>
            </a:pPr>
            <a:r>
              <a:rPr lang="en" sz="15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צריך האנכי מייצג את התגמול המצטבר.</a:t>
            </a:r>
            <a:endParaRPr sz="1500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ניתן לראות בהתחלה תגמולים שליליים כי הסוכן עוד לא יודע מה לעשות אך ככול שמתנסה יותר הביצועים משתפרים ולאחר 400 אפיזודות לערך הוא מתחיל להתייצב </a:t>
            </a:r>
            <a:endParaRPr sz="1500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5" name="Shape 1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6" name="Google Shape;1446;p32"/>
          <p:cNvSpPr txBox="1"/>
          <p:nvPr>
            <p:ph type="title"/>
          </p:nvPr>
        </p:nvSpPr>
        <p:spPr>
          <a:xfrm>
            <a:off x="720000" y="59097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Jost ExtraBold"/>
                <a:ea typeface="Jost ExtraBold"/>
                <a:cs typeface="Jost ExtraBold"/>
                <a:sym typeface="Jost ExtraBold"/>
              </a:rPr>
              <a:t>תובנות ומסקנות</a:t>
            </a:r>
            <a:endParaRPr>
              <a:latin typeface="Jost ExtraBold"/>
              <a:ea typeface="Jost ExtraBold"/>
              <a:cs typeface="Jost ExtraBold"/>
              <a:sym typeface="Jost ExtraBold"/>
            </a:endParaRPr>
          </a:p>
        </p:txBody>
      </p:sp>
      <p:sp>
        <p:nvSpPr>
          <p:cNvPr id="1447" name="Google Shape;1447;p32"/>
          <p:cNvSpPr txBox="1"/>
          <p:nvPr/>
        </p:nvSpPr>
        <p:spPr>
          <a:xfrm>
            <a:off x="4793100" y="1494300"/>
            <a:ext cx="36309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תובנות</a:t>
            </a:r>
            <a:endParaRPr b="1" sz="1600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  <a:p>
            <a:pPr indent="-330200" lvl="0" marL="457200" rtl="1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Jost"/>
              <a:buChar char="●"/>
            </a:pPr>
            <a:r>
              <a:rPr lang="en" sz="16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חשיבות האפיזודות</a:t>
            </a:r>
            <a:endParaRPr sz="1600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  <a:p>
            <a:pPr indent="-330200" lvl="0" marL="457200" rtl="1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Jost"/>
              <a:buChar char="●"/>
            </a:pPr>
            <a:r>
              <a:rPr lang="en" sz="16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השפעת היפר פרמטרים</a:t>
            </a:r>
            <a:endParaRPr sz="1600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  <a:p>
            <a:pPr indent="-330200" lvl="0" marL="457200" rtl="1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Jost"/>
              <a:buChar char="●"/>
            </a:pPr>
            <a:r>
              <a:rPr lang="en" sz="16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חשיבות החקירה בשלב מוקדם</a:t>
            </a:r>
            <a:endParaRPr sz="1600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</p:txBody>
      </p:sp>
      <p:sp>
        <p:nvSpPr>
          <p:cNvPr id="1448" name="Google Shape;1448;p32"/>
          <p:cNvSpPr txBox="1"/>
          <p:nvPr/>
        </p:nvSpPr>
        <p:spPr>
          <a:xfrm>
            <a:off x="534700" y="1494300"/>
            <a:ext cx="4045800" cy="21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מסקנות</a:t>
            </a:r>
            <a:endParaRPr b="1" sz="1600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  <a:p>
            <a:pPr indent="-330200" lvl="0" marL="457200" rtl="1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Jost"/>
              <a:buChar char="●"/>
            </a:pPr>
            <a:r>
              <a:rPr lang="en" sz="16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מודל Q-</a:t>
            </a:r>
            <a:r>
              <a:rPr lang="en" sz="16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Learning</a:t>
            </a:r>
            <a:r>
              <a:rPr lang="en" sz="16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 עובד טוב בסביבה דיסקרטית</a:t>
            </a:r>
            <a:endParaRPr sz="1600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  <a:p>
            <a:pPr indent="-330200" lvl="0" marL="457200" rtl="1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Jost"/>
              <a:buChar char="●"/>
            </a:pPr>
            <a:r>
              <a:rPr lang="en" sz="16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הלמידה התפתחה בצורה טבעית דרך ניסיון</a:t>
            </a:r>
            <a:endParaRPr sz="1600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  <a:p>
            <a:pPr indent="-330200" lvl="0" marL="457200" rtl="1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Jost"/>
              <a:buChar char="●"/>
            </a:pPr>
            <a:r>
              <a:rPr lang="en" sz="16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הסוכן הצליח ללמוד לפתור את המבוך בעצמו</a:t>
            </a:r>
            <a:endParaRPr sz="1600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  <a:p>
            <a:pPr indent="-330200" lvl="0" marL="457200" rtl="1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Jost"/>
              <a:buChar char="●"/>
            </a:pPr>
            <a:r>
              <a:rPr lang="en" sz="16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הבנו כמה חשוב תכנון נכון של הסביבה לטובת הלמידה</a:t>
            </a:r>
            <a:endParaRPr sz="1600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2" name="Shape 1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3" name="Google Shape;1453;p33"/>
          <p:cNvGrpSpPr/>
          <p:nvPr/>
        </p:nvGrpSpPr>
        <p:grpSpPr>
          <a:xfrm flipH="1">
            <a:off x="6801175" y="3690625"/>
            <a:ext cx="1221300" cy="570400"/>
            <a:chOff x="670175" y="3809850"/>
            <a:chExt cx="1221300" cy="570400"/>
          </a:xfrm>
        </p:grpSpPr>
        <p:cxnSp>
          <p:nvCxnSpPr>
            <p:cNvPr id="1454" name="Google Shape;1454;p33"/>
            <p:cNvCxnSpPr/>
            <p:nvPr/>
          </p:nvCxnSpPr>
          <p:spPr>
            <a:xfrm rot="10800000">
              <a:off x="670175" y="3999983"/>
              <a:ext cx="12213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55" name="Google Shape;1455;p33"/>
            <p:cNvCxnSpPr/>
            <p:nvPr/>
          </p:nvCxnSpPr>
          <p:spPr>
            <a:xfrm rot="10800000">
              <a:off x="670175" y="4380250"/>
              <a:ext cx="12213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56" name="Google Shape;1456;p33"/>
            <p:cNvCxnSpPr/>
            <p:nvPr/>
          </p:nvCxnSpPr>
          <p:spPr>
            <a:xfrm rot="10800000">
              <a:off x="995525" y="4190117"/>
              <a:ext cx="5706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57" name="Google Shape;1457;p33"/>
            <p:cNvCxnSpPr/>
            <p:nvPr/>
          </p:nvCxnSpPr>
          <p:spPr>
            <a:xfrm rot="10800000">
              <a:off x="995525" y="3809850"/>
              <a:ext cx="5706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458" name="Google Shape;1458;p33"/>
          <p:cNvSpPr/>
          <p:nvPr/>
        </p:nvSpPr>
        <p:spPr>
          <a:xfrm flipH="1">
            <a:off x="995525" y="4546450"/>
            <a:ext cx="7152900" cy="172500"/>
          </a:xfrm>
          <a:prstGeom prst="ellipse">
            <a:avLst/>
          </a:prstGeom>
          <a:solidFill>
            <a:srgbClr val="1E1E1E">
              <a:alpha val="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59" name="Google Shape;1459;p33"/>
          <p:cNvPicPr preferRelativeResize="0"/>
          <p:nvPr/>
        </p:nvPicPr>
        <p:blipFill rotWithShape="1">
          <a:blip r:embed="rId3">
            <a:alphaModFix/>
          </a:blip>
          <a:srcRect b="22262" l="0" r="0" t="3652"/>
          <a:stretch/>
        </p:blipFill>
        <p:spPr>
          <a:xfrm flipH="1">
            <a:off x="2191174" y="3641525"/>
            <a:ext cx="4761651" cy="1035226"/>
          </a:xfrm>
          <a:prstGeom prst="rect">
            <a:avLst/>
          </a:prstGeom>
          <a:noFill/>
          <a:ln>
            <a:noFill/>
          </a:ln>
        </p:spPr>
      </p:pic>
      <p:sp>
        <p:nvSpPr>
          <p:cNvPr id="1460" name="Google Shape;1460;p33"/>
          <p:cNvSpPr txBox="1"/>
          <p:nvPr/>
        </p:nvSpPr>
        <p:spPr>
          <a:xfrm>
            <a:off x="2549100" y="2171550"/>
            <a:ext cx="40458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1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>
                <a:solidFill>
                  <a:schemeClr val="dk1"/>
                </a:solidFill>
                <a:latin typeface="Jost ExtraBold"/>
                <a:ea typeface="Jost ExtraBold"/>
                <a:cs typeface="Jost ExtraBold"/>
                <a:sym typeface="Jost ExtraBold"/>
              </a:rPr>
              <a:t>תודה על ההקשבה</a:t>
            </a:r>
            <a:endParaRPr sz="4600">
              <a:solidFill>
                <a:schemeClr val="dk1"/>
              </a:solidFill>
              <a:latin typeface="Jost ExtraBold"/>
              <a:ea typeface="Jost ExtraBold"/>
              <a:cs typeface="Jost ExtraBold"/>
              <a:sym typeface="Jost Extra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Racing training school center by Slidesgo">
  <a:themeElements>
    <a:clrScheme name="Simple Light">
      <a:dk1>
        <a:srgbClr val="000000"/>
      </a:dk1>
      <a:lt1>
        <a:srgbClr val="FFFFFF"/>
      </a:lt1>
      <a:dk2>
        <a:srgbClr val="CCCCCC"/>
      </a:dk2>
      <a:lt2>
        <a:srgbClr val="1E1E1E"/>
      </a:lt2>
      <a:accent1>
        <a:srgbClr val="DC2525"/>
      </a:accent1>
      <a:accent2>
        <a:srgbClr val="FFA700"/>
      </a:accent2>
      <a:accent3>
        <a:srgbClr val="3A8BA0"/>
      </a:accent3>
      <a:accent4>
        <a:srgbClr val="93C47D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